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6" r:id="rId5"/>
    <p:sldMasterId id="2147483693" r:id="rId6"/>
    <p:sldMasterId id="2147483698" r:id="rId7"/>
  </p:sldMasterIdLst>
  <p:notesMasterIdLst>
    <p:notesMasterId r:id="rId55"/>
  </p:notesMasterIdLst>
  <p:sldIdLst>
    <p:sldId id="303" r:id="rId8"/>
    <p:sldId id="370" r:id="rId9"/>
    <p:sldId id="371" r:id="rId10"/>
    <p:sldId id="372" r:id="rId11"/>
    <p:sldId id="373" r:id="rId12"/>
    <p:sldId id="374" r:id="rId13"/>
    <p:sldId id="331" r:id="rId14"/>
    <p:sldId id="332" r:id="rId15"/>
    <p:sldId id="349" r:id="rId16"/>
    <p:sldId id="319" r:id="rId17"/>
    <p:sldId id="316" r:id="rId18"/>
    <p:sldId id="368" r:id="rId19"/>
    <p:sldId id="369" r:id="rId20"/>
    <p:sldId id="317" r:id="rId21"/>
    <p:sldId id="333" r:id="rId22"/>
    <p:sldId id="334" r:id="rId23"/>
    <p:sldId id="335" r:id="rId24"/>
    <p:sldId id="337" r:id="rId25"/>
    <p:sldId id="336" r:id="rId26"/>
    <p:sldId id="338" r:id="rId27"/>
    <p:sldId id="339" r:id="rId28"/>
    <p:sldId id="340" r:id="rId29"/>
    <p:sldId id="341" r:id="rId30"/>
    <p:sldId id="342" r:id="rId31"/>
    <p:sldId id="323" r:id="rId32"/>
    <p:sldId id="343" r:id="rId33"/>
    <p:sldId id="344" r:id="rId34"/>
    <p:sldId id="348" r:id="rId35"/>
    <p:sldId id="347" r:id="rId36"/>
    <p:sldId id="351" r:id="rId37"/>
    <p:sldId id="352" r:id="rId38"/>
    <p:sldId id="353" r:id="rId39"/>
    <p:sldId id="354" r:id="rId40"/>
    <p:sldId id="355" r:id="rId41"/>
    <p:sldId id="356" r:id="rId42"/>
    <p:sldId id="357" r:id="rId43"/>
    <p:sldId id="358" r:id="rId44"/>
    <p:sldId id="359" r:id="rId45"/>
    <p:sldId id="360" r:id="rId46"/>
    <p:sldId id="361" r:id="rId47"/>
    <p:sldId id="362" r:id="rId48"/>
    <p:sldId id="363" r:id="rId49"/>
    <p:sldId id="364" r:id="rId50"/>
    <p:sldId id="365" r:id="rId51"/>
    <p:sldId id="366" r:id="rId52"/>
    <p:sldId id="367" r:id="rId53"/>
    <p:sldId id="325" r:id="rId54"/>
  </p:sldIdLst>
  <p:sldSz cx="6858000" cy="51435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5" userDrawn="1">
          <p15:clr>
            <a:srgbClr val="A4A3A4"/>
          </p15:clr>
        </p15:guide>
        <p15:guide id="2" pos="217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neth Miller" initials="KM" lastIdx="1" clrIdx="0">
    <p:extLst>
      <p:ext uri="{19B8F6BF-5375-455C-9EA6-DF929625EA0E}">
        <p15:presenceInfo xmlns:p15="http://schemas.microsoft.com/office/powerpoint/2012/main" userId="S-1-5-21-1942464828-378638904-3880573118-24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2E5"/>
    <a:srgbClr val="602365"/>
    <a:srgbClr val="189DD9"/>
    <a:srgbClr val="642469"/>
    <a:srgbClr val="00516A"/>
    <a:srgbClr val="FFFFFF"/>
    <a:srgbClr val="004685"/>
    <a:srgbClr val="EDEDED"/>
    <a:srgbClr val="A2D5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1D1635-0EAA-4CBC-9481-DA16A3D218AC}" v="72" dt="2020-12-09T11:03:31.635"/>
    <p1510:client id="{186B814D-6B9B-44C8-BBC4-BA237C7BBDEA}" v="94" dt="2020-12-09T11:10:42.023"/>
    <p1510:client id="{363B1905-FAEF-4557-8A43-54F8E9161FC5}" v="118" dt="2020-12-08T15:52:37.163"/>
    <p1510:client id="{945B808B-DDB0-42EC-8B25-D2C9B6148130}" v="110" dt="2020-12-08T14:59:49.570"/>
    <p1510:client id="{F4BA69E4-38B1-4F9C-8796-A81574EFCB20}" v="13" dt="2020-12-09T11:14:37.5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10" autoAdjust="0"/>
  </p:normalViewPr>
  <p:slideViewPr>
    <p:cSldViewPr snapToGrid="0">
      <p:cViewPr varScale="1">
        <p:scale>
          <a:sx n="79" d="100"/>
          <a:sy n="79" d="100"/>
        </p:scale>
        <p:origin x="1404" y="90"/>
      </p:cViewPr>
      <p:guideLst>
        <p:guide orient="horz" pos="305"/>
        <p:guide pos="2177"/>
      </p:guideLst>
    </p:cSldViewPr>
  </p:slideViewPr>
  <p:notesTextViewPr>
    <p:cViewPr>
      <p:scale>
        <a:sx n="1" d="1"/>
        <a:sy n="1" d="1"/>
      </p:scale>
      <p:origin x="0" y="-1152"/>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eme Morrison (NHS Healthcare Improvement Scotland)" userId="S::graeme.morrison1@his.nhs.scot::56ae9ece-7aea-4e13-8c87-79de3b069aa6" providerId="AD" clId="Web-{945B808B-DDB0-42EC-8B25-D2C9B6148130}"/>
    <pc:docChg chg="addSld delSld modSld sldOrd">
      <pc:chgData name="Graeme Morrison (NHS Healthcare Improvement Scotland)" userId="S::graeme.morrison1@his.nhs.scot::56ae9ece-7aea-4e13-8c87-79de3b069aa6" providerId="AD" clId="Web-{945B808B-DDB0-42EC-8B25-D2C9B6148130}" dt="2020-12-08T14:59:49.570" v="107"/>
      <pc:docMkLst>
        <pc:docMk/>
      </pc:docMkLst>
      <pc:sldChg chg="del">
        <pc:chgData name="Graeme Morrison (NHS Healthcare Improvement Scotland)" userId="S::graeme.morrison1@his.nhs.scot::56ae9ece-7aea-4e13-8c87-79de3b069aa6" providerId="AD" clId="Web-{945B808B-DDB0-42EC-8B25-D2C9B6148130}" dt="2020-12-08T14:59:49.570" v="107"/>
        <pc:sldMkLst>
          <pc:docMk/>
          <pc:sldMk cId="40277872" sldId="329"/>
        </pc:sldMkLst>
      </pc:sldChg>
      <pc:sldChg chg="modSp">
        <pc:chgData name="Graeme Morrison (NHS Healthcare Improvement Scotland)" userId="S::graeme.morrison1@his.nhs.scot::56ae9ece-7aea-4e13-8c87-79de3b069aa6" providerId="AD" clId="Web-{945B808B-DDB0-42EC-8B25-D2C9B6148130}" dt="2020-12-08T14:30:23.533" v="1" actId="20577"/>
        <pc:sldMkLst>
          <pc:docMk/>
          <pc:sldMk cId="2106907794" sldId="332"/>
        </pc:sldMkLst>
        <pc:spChg chg="mod">
          <ac:chgData name="Graeme Morrison (NHS Healthcare Improvement Scotland)" userId="S::graeme.morrison1@his.nhs.scot::56ae9ece-7aea-4e13-8c87-79de3b069aa6" providerId="AD" clId="Web-{945B808B-DDB0-42EC-8B25-D2C9B6148130}" dt="2020-12-08T14:30:23.533" v="1" actId="20577"/>
          <ac:spMkLst>
            <pc:docMk/>
            <pc:sldMk cId="2106907794" sldId="332"/>
            <ac:spMk id="5" creationId="{00000000-0000-0000-0000-000000000000}"/>
          </ac:spMkLst>
        </pc:spChg>
      </pc:sldChg>
      <pc:sldChg chg="modSp">
        <pc:chgData name="Graeme Morrison (NHS Healthcare Improvement Scotland)" userId="S::graeme.morrison1@his.nhs.scot::56ae9ece-7aea-4e13-8c87-79de3b069aa6" providerId="AD" clId="Web-{945B808B-DDB0-42EC-8B25-D2C9B6148130}" dt="2020-12-08T14:31:00.520" v="33" actId="20577"/>
        <pc:sldMkLst>
          <pc:docMk/>
          <pc:sldMk cId="3574681869" sldId="349"/>
        </pc:sldMkLst>
        <pc:spChg chg="mod">
          <ac:chgData name="Graeme Morrison (NHS Healthcare Improvement Scotland)" userId="S::graeme.morrison1@his.nhs.scot::56ae9ece-7aea-4e13-8c87-79de3b069aa6" providerId="AD" clId="Web-{945B808B-DDB0-42EC-8B25-D2C9B6148130}" dt="2020-12-08T14:31:00.520" v="33" actId="20577"/>
          <ac:spMkLst>
            <pc:docMk/>
            <pc:sldMk cId="3574681869" sldId="349"/>
            <ac:spMk id="5" creationId="{00000000-0000-0000-0000-000000000000}"/>
          </ac:spMkLst>
        </pc:spChg>
      </pc:sldChg>
      <pc:sldChg chg="delSp modSp add ord replId">
        <pc:chgData name="Graeme Morrison (NHS Healthcare Improvement Scotland)" userId="S::graeme.morrison1@his.nhs.scot::56ae9ece-7aea-4e13-8c87-79de3b069aa6" providerId="AD" clId="Web-{945B808B-DDB0-42EC-8B25-D2C9B6148130}" dt="2020-12-08T14:59:27.585" v="106" actId="20577"/>
        <pc:sldMkLst>
          <pc:docMk/>
          <pc:sldMk cId="3520263923" sldId="367"/>
        </pc:sldMkLst>
        <pc:spChg chg="mod">
          <ac:chgData name="Graeme Morrison (NHS Healthcare Improvement Scotland)" userId="S::graeme.morrison1@his.nhs.scot::56ae9ece-7aea-4e13-8c87-79de3b069aa6" providerId="AD" clId="Web-{945B808B-DDB0-42EC-8B25-D2C9B6148130}" dt="2020-12-08T14:59:27.585" v="106" actId="20577"/>
          <ac:spMkLst>
            <pc:docMk/>
            <pc:sldMk cId="3520263923" sldId="367"/>
            <ac:spMk id="4" creationId="{00000000-0000-0000-0000-000000000000}"/>
          </ac:spMkLst>
        </pc:spChg>
        <pc:spChg chg="del">
          <ac:chgData name="Graeme Morrison (NHS Healthcare Improvement Scotland)" userId="S::graeme.morrison1@his.nhs.scot::56ae9ece-7aea-4e13-8c87-79de3b069aa6" providerId="AD" clId="Web-{945B808B-DDB0-42EC-8B25-D2C9B6148130}" dt="2020-12-08T14:59:10.568" v="94"/>
          <ac:spMkLst>
            <pc:docMk/>
            <pc:sldMk cId="3520263923" sldId="367"/>
            <ac:spMk id="6" creationId="{00000000-0000-0000-0000-000000000000}"/>
          </ac:spMkLst>
        </pc:spChg>
        <pc:spChg chg="mod">
          <ac:chgData name="Graeme Morrison (NHS Healthcare Improvement Scotland)" userId="S::graeme.morrison1@his.nhs.scot::56ae9ece-7aea-4e13-8c87-79de3b069aa6" providerId="AD" clId="Web-{945B808B-DDB0-42EC-8B25-D2C9B6148130}" dt="2020-12-08T14:58:03.283" v="50" actId="20577"/>
          <ac:spMkLst>
            <pc:docMk/>
            <pc:sldMk cId="3520263923" sldId="367"/>
            <ac:spMk id="9" creationId="{00000000-0000-0000-0000-000000000000}"/>
          </ac:spMkLst>
        </pc:spChg>
      </pc:sldChg>
    </pc:docChg>
  </pc:docChgLst>
  <pc:docChgLst>
    <pc:chgData name="Graeme Morrison (NHS Healthcare Improvement Scotland)" userId="S::graeme.morrison1@his.nhs.scot::56ae9ece-7aea-4e13-8c87-79de3b069aa6" providerId="AD" clId="Web-{F4BA69E4-38B1-4F9C-8796-A81574EFCB20}"/>
    <pc:docChg chg="modSld">
      <pc:chgData name="Graeme Morrison (NHS Healthcare Improvement Scotland)" userId="S::graeme.morrison1@his.nhs.scot::56ae9ece-7aea-4e13-8c87-79de3b069aa6" providerId="AD" clId="Web-{F4BA69E4-38B1-4F9C-8796-A81574EFCB20}" dt="2020-12-09T11:14:35.111" v="10" actId="20577"/>
      <pc:docMkLst>
        <pc:docMk/>
      </pc:docMkLst>
      <pc:sldChg chg="addSp delSp modSp">
        <pc:chgData name="Graeme Morrison (NHS Healthcare Improvement Scotland)" userId="S::graeme.morrison1@his.nhs.scot::56ae9ece-7aea-4e13-8c87-79de3b069aa6" providerId="AD" clId="Web-{F4BA69E4-38B1-4F9C-8796-A81574EFCB20}" dt="2020-12-09T11:13:08.668" v="5"/>
        <pc:sldMkLst>
          <pc:docMk/>
          <pc:sldMk cId="3210893527" sldId="348"/>
        </pc:sldMkLst>
        <pc:spChg chg="add del mod">
          <ac:chgData name="Graeme Morrison (NHS Healthcare Improvement Scotland)" userId="S::graeme.morrison1@his.nhs.scot::56ae9ece-7aea-4e13-8c87-79de3b069aa6" providerId="AD" clId="Web-{F4BA69E4-38B1-4F9C-8796-A81574EFCB20}" dt="2020-12-09T11:13:08.668" v="5"/>
          <ac:spMkLst>
            <pc:docMk/>
            <pc:sldMk cId="3210893527" sldId="348"/>
            <ac:spMk id="2" creationId="{EEFBC81E-2DDF-47E0-AFAD-28B00D754797}"/>
          </ac:spMkLst>
        </pc:spChg>
      </pc:sldChg>
      <pc:sldChg chg="modSp">
        <pc:chgData name="Graeme Morrison (NHS Healthcare Improvement Scotland)" userId="S::graeme.morrison1@his.nhs.scot::56ae9ece-7aea-4e13-8c87-79de3b069aa6" providerId="AD" clId="Web-{F4BA69E4-38B1-4F9C-8796-A81574EFCB20}" dt="2020-12-09T11:14:14.297" v="7" actId="20577"/>
        <pc:sldMkLst>
          <pc:docMk/>
          <pc:sldMk cId="2044060120" sldId="359"/>
        </pc:sldMkLst>
        <pc:spChg chg="mod">
          <ac:chgData name="Graeme Morrison (NHS Healthcare Improvement Scotland)" userId="S::graeme.morrison1@his.nhs.scot::56ae9ece-7aea-4e13-8c87-79de3b069aa6" providerId="AD" clId="Web-{F4BA69E4-38B1-4F9C-8796-A81574EFCB20}" dt="2020-12-09T11:14:14.297" v="7" actId="20577"/>
          <ac:spMkLst>
            <pc:docMk/>
            <pc:sldMk cId="2044060120" sldId="359"/>
            <ac:spMk id="10" creationId="{00000000-0000-0000-0000-000000000000}"/>
          </ac:spMkLst>
        </pc:spChg>
      </pc:sldChg>
      <pc:sldChg chg="modSp">
        <pc:chgData name="Graeme Morrison (NHS Healthcare Improvement Scotland)" userId="S::graeme.morrison1@his.nhs.scot::56ae9ece-7aea-4e13-8c87-79de3b069aa6" providerId="AD" clId="Web-{F4BA69E4-38B1-4F9C-8796-A81574EFCB20}" dt="2020-12-09T11:14:35.111" v="10" actId="20577"/>
        <pc:sldMkLst>
          <pc:docMk/>
          <pc:sldMk cId="4157108256" sldId="360"/>
        </pc:sldMkLst>
        <pc:spChg chg="mod">
          <ac:chgData name="Graeme Morrison (NHS Healthcare Improvement Scotland)" userId="S::graeme.morrison1@his.nhs.scot::56ae9ece-7aea-4e13-8c87-79de3b069aa6" providerId="AD" clId="Web-{F4BA69E4-38B1-4F9C-8796-A81574EFCB20}" dt="2020-12-09T11:14:35.111" v="10" actId="20577"/>
          <ac:spMkLst>
            <pc:docMk/>
            <pc:sldMk cId="4157108256" sldId="360"/>
            <ac:spMk id="4" creationId="{00000000-0000-0000-0000-000000000000}"/>
          </ac:spMkLst>
        </pc:spChg>
      </pc:sldChg>
    </pc:docChg>
  </pc:docChgLst>
  <pc:docChgLst>
    <pc:chgData name="Graeme Morrison (NHS Healthcare Improvement Scotland)" userId="S::graeme.morrison1@his.nhs.scot::56ae9ece-7aea-4e13-8c87-79de3b069aa6" providerId="AD" clId="Web-{363B1905-FAEF-4557-8A43-54F8E9161FC5}"/>
    <pc:docChg chg="addSld modSld">
      <pc:chgData name="Graeme Morrison (NHS Healthcare Improvement Scotland)" userId="S::graeme.morrison1@his.nhs.scot::56ae9ece-7aea-4e13-8c87-79de3b069aa6" providerId="AD" clId="Web-{363B1905-FAEF-4557-8A43-54F8E9161FC5}" dt="2020-12-08T15:52:36.678" v="164"/>
      <pc:docMkLst>
        <pc:docMk/>
      </pc:docMkLst>
      <pc:sldChg chg="modSp">
        <pc:chgData name="Graeme Morrison (NHS Healthcare Improvement Scotland)" userId="S::graeme.morrison1@his.nhs.scot::56ae9ece-7aea-4e13-8c87-79de3b069aa6" providerId="AD" clId="Web-{363B1905-FAEF-4557-8A43-54F8E9161FC5}" dt="2020-12-08T15:46:47.123" v="108" actId="20577"/>
        <pc:sldMkLst>
          <pc:docMk/>
          <pc:sldMk cId="3036728279" sldId="317"/>
        </pc:sldMkLst>
        <pc:spChg chg="mod">
          <ac:chgData name="Graeme Morrison (NHS Healthcare Improvement Scotland)" userId="S::graeme.morrison1@his.nhs.scot::56ae9ece-7aea-4e13-8c87-79de3b069aa6" providerId="AD" clId="Web-{363B1905-FAEF-4557-8A43-54F8E9161FC5}" dt="2020-12-08T15:46:47.123" v="108" actId="20577"/>
          <ac:spMkLst>
            <pc:docMk/>
            <pc:sldMk cId="3036728279" sldId="317"/>
            <ac:spMk id="9" creationId="{00000000-0000-0000-0000-000000000000}"/>
          </ac:spMkLst>
        </pc:spChg>
      </pc:sldChg>
      <pc:sldChg chg="modSp modNotes">
        <pc:chgData name="Graeme Morrison (NHS Healthcare Improvement Scotland)" userId="S::graeme.morrison1@his.nhs.scot::56ae9ece-7aea-4e13-8c87-79de3b069aa6" providerId="AD" clId="Web-{363B1905-FAEF-4557-8A43-54F8E9161FC5}" dt="2020-12-08T15:51:22.877" v="117" actId="1076"/>
        <pc:sldMkLst>
          <pc:docMk/>
          <pc:sldMk cId="2913158954" sldId="344"/>
        </pc:sldMkLst>
        <pc:picChg chg="mod">
          <ac:chgData name="Graeme Morrison (NHS Healthcare Improvement Scotland)" userId="S::graeme.morrison1@his.nhs.scot::56ae9ece-7aea-4e13-8c87-79de3b069aa6" providerId="AD" clId="Web-{363B1905-FAEF-4557-8A43-54F8E9161FC5}" dt="2020-12-08T15:51:22.877" v="117" actId="1076"/>
          <ac:picMkLst>
            <pc:docMk/>
            <pc:sldMk cId="2913158954" sldId="344"/>
            <ac:picMk id="8" creationId="{00000000-0000-0000-0000-000000000000}"/>
          </ac:picMkLst>
        </pc:picChg>
      </pc:sldChg>
      <pc:sldChg chg="modNotes">
        <pc:chgData name="Graeme Morrison (NHS Healthcare Improvement Scotland)" userId="S::graeme.morrison1@his.nhs.scot::56ae9ece-7aea-4e13-8c87-79de3b069aa6" providerId="AD" clId="Web-{363B1905-FAEF-4557-8A43-54F8E9161FC5}" dt="2020-12-08T15:49:47.698" v="114"/>
        <pc:sldMkLst>
          <pc:docMk/>
          <pc:sldMk cId="3996962601" sldId="347"/>
        </pc:sldMkLst>
      </pc:sldChg>
      <pc:sldChg chg="modNotes">
        <pc:chgData name="Graeme Morrison (NHS Healthcare Improvement Scotland)" userId="S::graeme.morrison1@his.nhs.scot::56ae9ece-7aea-4e13-8c87-79de3b069aa6" providerId="AD" clId="Web-{363B1905-FAEF-4557-8A43-54F8E9161FC5}" dt="2020-12-08T15:52:36.678" v="164"/>
        <pc:sldMkLst>
          <pc:docMk/>
          <pc:sldMk cId="3210893527" sldId="348"/>
        </pc:sldMkLst>
      </pc:sldChg>
      <pc:sldChg chg="modSp">
        <pc:chgData name="Graeme Morrison (NHS Healthcare Improvement Scotland)" userId="S::graeme.morrison1@his.nhs.scot::56ae9ece-7aea-4e13-8c87-79de3b069aa6" providerId="AD" clId="Web-{363B1905-FAEF-4557-8A43-54F8E9161FC5}" dt="2020-12-08T15:32:11.110" v="21" actId="1076"/>
        <pc:sldMkLst>
          <pc:docMk/>
          <pc:sldMk cId="1253396763" sldId="352"/>
        </pc:sldMkLst>
        <pc:spChg chg="mod">
          <ac:chgData name="Graeme Morrison (NHS Healthcare Improvement Scotland)" userId="S::graeme.morrison1@his.nhs.scot::56ae9ece-7aea-4e13-8c87-79de3b069aa6" providerId="AD" clId="Web-{363B1905-FAEF-4557-8A43-54F8E9161FC5}" dt="2020-12-08T15:32:11.110" v="21" actId="1076"/>
          <ac:spMkLst>
            <pc:docMk/>
            <pc:sldMk cId="1253396763" sldId="352"/>
            <ac:spMk id="9" creationId="{00000000-0000-0000-0000-000000000000}"/>
          </ac:spMkLst>
        </pc:spChg>
      </pc:sldChg>
      <pc:sldChg chg="modSp">
        <pc:chgData name="Graeme Morrison (NHS Healthcare Improvement Scotland)" userId="S::graeme.morrison1@his.nhs.scot::56ae9ece-7aea-4e13-8c87-79de3b069aa6" providerId="AD" clId="Web-{363B1905-FAEF-4557-8A43-54F8E9161FC5}" dt="2020-12-08T15:32:06.735" v="20" actId="1076"/>
        <pc:sldMkLst>
          <pc:docMk/>
          <pc:sldMk cId="887560992" sldId="353"/>
        </pc:sldMkLst>
        <pc:spChg chg="mod">
          <ac:chgData name="Graeme Morrison (NHS Healthcare Improvement Scotland)" userId="S::graeme.morrison1@his.nhs.scot::56ae9ece-7aea-4e13-8c87-79de3b069aa6" providerId="AD" clId="Web-{363B1905-FAEF-4557-8A43-54F8E9161FC5}" dt="2020-12-08T15:32:06.735" v="20" actId="1076"/>
          <ac:spMkLst>
            <pc:docMk/>
            <pc:sldMk cId="887560992" sldId="353"/>
            <ac:spMk id="9" creationId="{00000000-0000-0000-0000-000000000000}"/>
          </ac:spMkLst>
        </pc:spChg>
      </pc:sldChg>
      <pc:sldChg chg="modSp">
        <pc:chgData name="Graeme Morrison (NHS Healthcare Improvement Scotland)" userId="S::graeme.morrison1@his.nhs.scot::56ae9ece-7aea-4e13-8c87-79de3b069aa6" providerId="AD" clId="Web-{363B1905-FAEF-4557-8A43-54F8E9161FC5}" dt="2020-12-08T15:32:17.283" v="23" actId="1076"/>
        <pc:sldMkLst>
          <pc:docMk/>
          <pc:sldMk cId="663077223" sldId="354"/>
        </pc:sldMkLst>
        <pc:spChg chg="mod">
          <ac:chgData name="Graeme Morrison (NHS Healthcare Improvement Scotland)" userId="S::graeme.morrison1@his.nhs.scot::56ae9ece-7aea-4e13-8c87-79de3b069aa6" providerId="AD" clId="Web-{363B1905-FAEF-4557-8A43-54F8E9161FC5}" dt="2020-12-08T15:32:17.283" v="23" actId="1076"/>
          <ac:spMkLst>
            <pc:docMk/>
            <pc:sldMk cId="663077223" sldId="354"/>
            <ac:spMk id="9" creationId="{00000000-0000-0000-0000-000000000000}"/>
          </ac:spMkLst>
        </pc:spChg>
      </pc:sldChg>
      <pc:sldChg chg="modSp">
        <pc:chgData name="Graeme Morrison (NHS Healthcare Improvement Scotland)" userId="S::graeme.morrison1@his.nhs.scot::56ae9ece-7aea-4e13-8c87-79de3b069aa6" providerId="AD" clId="Web-{363B1905-FAEF-4557-8A43-54F8E9161FC5}" dt="2020-12-08T15:32:23.658" v="24" actId="1076"/>
        <pc:sldMkLst>
          <pc:docMk/>
          <pc:sldMk cId="97596362" sldId="355"/>
        </pc:sldMkLst>
        <pc:spChg chg="mod">
          <ac:chgData name="Graeme Morrison (NHS Healthcare Improvement Scotland)" userId="S::graeme.morrison1@his.nhs.scot::56ae9ece-7aea-4e13-8c87-79de3b069aa6" providerId="AD" clId="Web-{363B1905-FAEF-4557-8A43-54F8E9161FC5}" dt="2020-12-08T15:32:23.658" v="24" actId="1076"/>
          <ac:spMkLst>
            <pc:docMk/>
            <pc:sldMk cId="97596362" sldId="355"/>
            <ac:spMk id="9" creationId="{00000000-0000-0000-0000-000000000000}"/>
          </ac:spMkLst>
        </pc:spChg>
      </pc:sldChg>
      <pc:sldChg chg="modSp">
        <pc:chgData name="Graeme Morrison (NHS Healthcare Improvement Scotland)" userId="S::graeme.morrison1@his.nhs.scot::56ae9ece-7aea-4e13-8c87-79de3b069aa6" providerId="AD" clId="Web-{363B1905-FAEF-4557-8A43-54F8E9161FC5}" dt="2020-12-08T15:30:47.698" v="17" actId="14100"/>
        <pc:sldMkLst>
          <pc:docMk/>
          <pc:sldMk cId="2044060120" sldId="359"/>
        </pc:sldMkLst>
        <pc:picChg chg="mod">
          <ac:chgData name="Graeme Morrison (NHS Healthcare Improvement Scotland)" userId="S::graeme.morrison1@his.nhs.scot::56ae9ece-7aea-4e13-8c87-79de3b069aa6" providerId="AD" clId="Web-{363B1905-FAEF-4557-8A43-54F8E9161FC5}" dt="2020-12-08T15:30:47.698" v="17" actId="14100"/>
          <ac:picMkLst>
            <pc:docMk/>
            <pc:sldMk cId="2044060120" sldId="359"/>
            <ac:picMk id="7" creationId="{00000000-0000-0000-0000-000000000000}"/>
          </ac:picMkLst>
        </pc:picChg>
      </pc:sldChg>
      <pc:sldChg chg="modSp">
        <pc:chgData name="Graeme Morrison (NHS Healthcare Improvement Scotland)" userId="S::graeme.morrison1@his.nhs.scot::56ae9ece-7aea-4e13-8c87-79de3b069aa6" providerId="AD" clId="Web-{363B1905-FAEF-4557-8A43-54F8E9161FC5}" dt="2020-12-08T15:30:54.402" v="18" actId="1076"/>
        <pc:sldMkLst>
          <pc:docMk/>
          <pc:sldMk cId="4157108256" sldId="360"/>
        </pc:sldMkLst>
        <pc:picChg chg="mod">
          <ac:chgData name="Graeme Morrison (NHS Healthcare Improvement Scotland)" userId="S::graeme.morrison1@his.nhs.scot::56ae9ece-7aea-4e13-8c87-79de3b069aa6" providerId="AD" clId="Web-{363B1905-FAEF-4557-8A43-54F8E9161FC5}" dt="2020-12-08T15:30:54.402" v="18" actId="1076"/>
          <ac:picMkLst>
            <pc:docMk/>
            <pc:sldMk cId="4157108256" sldId="360"/>
            <ac:picMk id="5" creationId="{00000000-0000-0000-0000-000000000000}"/>
          </ac:picMkLst>
        </pc:picChg>
      </pc:sldChg>
      <pc:sldChg chg="addSp delSp modSp add replId">
        <pc:chgData name="Graeme Morrison (NHS Healthcare Improvement Scotland)" userId="S::graeme.morrison1@his.nhs.scot::56ae9ece-7aea-4e13-8c87-79de3b069aa6" providerId="AD" clId="Web-{363B1905-FAEF-4557-8A43-54F8E9161FC5}" dt="2020-12-08T15:26:32.947" v="15" actId="14100"/>
        <pc:sldMkLst>
          <pc:docMk/>
          <pc:sldMk cId="3618599343" sldId="368"/>
        </pc:sldMkLst>
        <pc:spChg chg="mod">
          <ac:chgData name="Graeme Morrison (NHS Healthcare Improvement Scotland)" userId="S::graeme.morrison1@his.nhs.scot::56ae9ece-7aea-4e13-8c87-79de3b069aa6" providerId="AD" clId="Web-{363B1905-FAEF-4557-8A43-54F8E9161FC5}" dt="2020-12-08T15:26:32.947" v="15" actId="14100"/>
          <ac:spMkLst>
            <pc:docMk/>
            <pc:sldMk cId="3618599343" sldId="368"/>
            <ac:spMk id="9" creationId="{00000000-0000-0000-0000-000000000000}"/>
          </ac:spMkLst>
        </pc:spChg>
        <pc:picChg chg="add mod">
          <ac:chgData name="Graeme Morrison (NHS Healthcare Improvement Scotland)" userId="S::graeme.morrison1@his.nhs.scot::56ae9ece-7aea-4e13-8c87-79de3b069aa6" providerId="AD" clId="Web-{363B1905-FAEF-4557-8A43-54F8E9161FC5}" dt="2020-12-08T15:26:09.976" v="6" actId="1076"/>
          <ac:picMkLst>
            <pc:docMk/>
            <pc:sldMk cId="3618599343" sldId="368"/>
            <ac:picMk id="2" creationId="{8D3EBA5A-E579-459A-B579-EE98313AE73D}"/>
          </ac:picMkLst>
        </pc:picChg>
        <pc:picChg chg="del">
          <ac:chgData name="Graeme Morrison (NHS Healthcare Improvement Scotland)" userId="S::graeme.morrison1@his.nhs.scot::56ae9ece-7aea-4e13-8c87-79de3b069aa6" providerId="AD" clId="Web-{363B1905-FAEF-4557-8A43-54F8E9161FC5}" dt="2020-12-08T15:25:48.787" v="1"/>
          <ac:picMkLst>
            <pc:docMk/>
            <pc:sldMk cId="3618599343" sldId="368"/>
            <ac:picMk id="3" creationId="{00000000-0000-0000-0000-000000000000}"/>
          </ac:picMkLst>
        </pc:picChg>
      </pc:sldChg>
      <pc:sldChg chg="addSp delSp modSp add replId">
        <pc:chgData name="Graeme Morrison (NHS Healthcare Improvement Scotland)" userId="S::graeme.morrison1@his.nhs.scot::56ae9ece-7aea-4e13-8c87-79de3b069aa6" providerId="AD" clId="Web-{363B1905-FAEF-4557-8A43-54F8E9161FC5}" dt="2020-12-08T15:46:53.233" v="109" actId="1076"/>
        <pc:sldMkLst>
          <pc:docMk/>
          <pc:sldMk cId="2320664459" sldId="369"/>
        </pc:sldMkLst>
        <pc:spChg chg="add del mod">
          <ac:chgData name="Graeme Morrison (NHS Healthcare Improvement Scotland)" userId="S::graeme.morrison1@his.nhs.scot::56ae9ece-7aea-4e13-8c87-79de3b069aa6" providerId="AD" clId="Web-{363B1905-FAEF-4557-8A43-54F8E9161FC5}" dt="2020-12-08T15:46:53.233" v="109" actId="1076"/>
          <ac:spMkLst>
            <pc:docMk/>
            <pc:sldMk cId="2320664459" sldId="369"/>
            <ac:spMk id="3" creationId="{A14346DE-4DDE-4B2A-BEAB-7F399A93DB5E}"/>
          </ac:spMkLst>
        </pc:spChg>
        <pc:spChg chg="add del mod">
          <ac:chgData name="Graeme Morrison (NHS Healthcare Improvement Scotland)" userId="S::graeme.morrison1@his.nhs.scot::56ae9ece-7aea-4e13-8c87-79de3b069aa6" providerId="AD" clId="Web-{363B1905-FAEF-4557-8A43-54F8E9161FC5}" dt="2020-12-08T15:46:09.950" v="101"/>
          <ac:spMkLst>
            <pc:docMk/>
            <pc:sldMk cId="2320664459" sldId="369"/>
            <ac:spMk id="6" creationId="{2F3424EC-6739-4281-83BD-27F4BA66C0E8}"/>
          </ac:spMkLst>
        </pc:spChg>
        <pc:spChg chg="add mod">
          <ac:chgData name="Graeme Morrison (NHS Healthcare Improvement Scotland)" userId="S::graeme.morrison1@his.nhs.scot::56ae9ece-7aea-4e13-8c87-79de3b069aa6" providerId="AD" clId="Web-{363B1905-FAEF-4557-8A43-54F8E9161FC5}" dt="2020-12-08T15:46:36.748" v="107"/>
          <ac:spMkLst>
            <pc:docMk/>
            <pc:sldMk cId="2320664459" sldId="369"/>
            <ac:spMk id="8" creationId="{D90E1CD1-7878-45E6-80DF-DA08D328B5D9}"/>
          </ac:spMkLst>
        </pc:spChg>
        <pc:spChg chg="del mod">
          <ac:chgData name="Graeme Morrison (NHS Healthcare Improvement Scotland)" userId="S::graeme.morrison1@his.nhs.scot::56ae9ece-7aea-4e13-8c87-79de3b069aa6" providerId="AD" clId="Web-{363B1905-FAEF-4557-8A43-54F8E9161FC5}" dt="2020-12-08T15:46:36.748" v="107"/>
          <ac:spMkLst>
            <pc:docMk/>
            <pc:sldMk cId="2320664459" sldId="369"/>
            <ac:spMk id="9" creationId="{00000000-0000-0000-0000-000000000000}"/>
          </ac:spMkLst>
        </pc:spChg>
        <pc:picChg chg="del">
          <ac:chgData name="Graeme Morrison (NHS Healthcare Improvement Scotland)" userId="S::graeme.morrison1@his.nhs.scot::56ae9ece-7aea-4e13-8c87-79de3b069aa6" providerId="AD" clId="Web-{363B1905-FAEF-4557-8A43-54F8E9161FC5}" dt="2020-12-08T15:44:21.051" v="28"/>
          <ac:picMkLst>
            <pc:docMk/>
            <pc:sldMk cId="2320664459" sldId="369"/>
            <ac:picMk id="2" creationId="{8D3EBA5A-E579-459A-B579-EE98313AE73D}"/>
          </ac:picMkLst>
        </pc:picChg>
      </pc:sldChg>
    </pc:docChg>
  </pc:docChgLst>
  <pc:docChgLst>
    <pc:chgData name="Graeme Morrison (NHS Healthcare Improvement Scotland)" userId="S::graeme.morrison1@his.nhs.scot::56ae9ece-7aea-4e13-8c87-79de3b069aa6" providerId="AD" clId="Web-{101D1635-0EAA-4CBC-9481-DA16A3D218AC}"/>
    <pc:docChg chg="modSld sldOrd">
      <pc:chgData name="Graeme Morrison (NHS Healthcare Improvement Scotland)" userId="S::graeme.morrison1@his.nhs.scot::56ae9ece-7aea-4e13-8c87-79de3b069aa6" providerId="AD" clId="Web-{101D1635-0EAA-4CBC-9481-DA16A3D218AC}" dt="2020-12-09T11:03:31.635" v="71" actId="14100"/>
      <pc:docMkLst>
        <pc:docMk/>
      </pc:docMkLst>
      <pc:sldChg chg="addSp modSp">
        <pc:chgData name="Graeme Morrison (NHS Healthcare Improvement Scotland)" userId="S::graeme.morrison1@his.nhs.scot::56ae9ece-7aea-4e13-8c87-79de3b069aa6" providerId="AD" clId="Web-{101D1635-0EAA-4CBC-9481-DA16A3D218AC}" dt="2020-12-09T11:03:31.635" v="71" actId="14100"/>
        <pc:sldMkLst>
          <pc:docMk/>
          <pc:sldMk cId="3996962601" sldId="347"/>
        </pc:sldMkLst>
        <pc:spChg chg="add mod">
          <ac:chgData name="Graeme Morrison (NHS Healthcare Improvement Scotland)" userId="S::graeme.morrison1@his.nhs.scot::56ae9ece-7aea-4e13-8c87-79de3b069aa6" providerId="AD" clId="Web-{101D1635-0EAA-4CBC-9481-DA16A3D218AC}" dt="2020-12-09T11:03:31.635" v="71" actId="14100"/>
          <ac:spMkLst>
            <pc:docMk/>
            <pc:sldMk cId="3996962601" sldId="347"/>
            <ac:spMk id="2" creationId="{24022994-89C1-4BD1-8979-2BEA489DD8C9}"/>
          </ac:spMkLst>
        </pc:spChg>
      </pc:sldChg>
      <pc:sldChg chg="ord">
        <pc:chgData name="Graeme Morrison (NHS Healthcare Improvement Scotland)" userId="S::graeme.morrison1@his.nhs.scot::56ae9ece-7aea-4e13-8c87-79de3b069aa6" providerId="AD" clId="Web-{101D1635-0EAA-4CBC-9481-DA16A3D218AC}" dt="2020-12-09T10:59:21.431" v="1"/>
        <pc:sldMkLst>
          <pc:docMk/>
          <pc:sldMk cId="3210893527" sldId="348"/>
        </pc:sldMkLst>
      </pc:sldChg>
      <pc:sldChg chg="modSp">
        <pc:chgData name="Graeme Morrison (NHS Healthcare Improvement Scotland)" userId="S::graeme.morrison1@his.nhs.scot::56ae9ece-7aea-4e13-8c87-79de3b069aa6" providerId="AD" clId="Web-{101D1635-0EAA-4CBC-9481-DA16A3D218AC}" dt="2020-12-09T11:00:50.093" v="8" actId="14100"/>
        <pc:sldMkLst>
          <pc:docMk/>
          <pc:sldMk cId="1908693596" sldId="351"/>
        </pc:sldMkLst>
        <pc:spChg chg="mod">
          <ac:chgData name="Graeme Morrison (NHS Healthcare Improvement Scotland)" userId="S::graeme.morrison1@his.nhs.scot::56ae9ece-7aea-4e13-8c87-79de3b069aa6" providerId="AD" clId="Web-{101D1635-0EAA-4CBC-9481-DA16A3D218AC}" dt="2020-12-09T11:00:50.093" v="8" actId="14100"/>
          <ac:spMkLst>
            <pc:docMk/>
            <pc:sldMk cId="1908693596" sldId="351"/>
            <ac:spMk id="9" creationId="{00000000-0000-0000-0000-000000000000}"/>
          </ac:spMkLst>
        </pc:spChg>
      </pc:sldChg>
      <pc:sldChg chg="modSp">
        <pc:chgData name="Graeme Morrison (NHS Healthcare Improvement Scotland)" userId="S::graeme.morrison1@his.nhs.scot::56ae9ece-7aea-4e13-8c87-79de3b069aa6" providerId="AD" clId="Web-{101D1635-0EAA-4CBC-9481-DA16A3D218AC}" dt="2020-12-09T11:00:16.341" v="4" actId="20577"/>
        <pc:sldMkLst>
          <pc:docMk/>
          <pc:sldMk cId="1253396763" sldId="352"/>
        </pc:sldMkLst>
        <pc:spChg chg="mod">
          <ac:chgData name="Graeme Morrison (NHS Healthcare Improvement Scotland)" userId="S::graeme.morrison1@his.nhs.scot::56ae9ece-7aea-4e13-8c87-79de3b069aa6" providerId="AD" clId="Web-{101D1635-0EAA-4CBC-9481-DA16A3D218AC}" dt="2020-12-09T10:59:45.824" v="2" actId="1076"/>
          <ac:spMkLst>
            <pc:docMk/>
            <pc:sldMk cId="1253396763" sldId="352"/>
            <ac:spMk id="3" creationId="{00000000-0000-0000-0000-000000000000}"/>
          </ac:spMkLst>
        </pc:spChg>
        <pc:spChg chg="mod">
          <ac:chgData name="Graeme Morrison (NHS Healthcare Improvement Scotland)" userId="S::graeme.morrison1@his.nhs.scot::56ae9ece-7aea-4e13-8c87-79de3b069aa6" providerId="AD" clId="Web-{101D1635-0EAA-4CBC-9481-DA16A3D218AC}" dt="2020-12-09T11:00:16.341" v="4" actId="20577"/>
          <ac:spMkLst>
            <pc:docMk/>
            <pc:sldMk cId="1253396763" sldId="352"/>
            <ac:spMk id="9" creationId="{00000000-0000-0000-0000-000000000000}"/>
          </ac:spMkLst>
        </pc:spChg>
        <pc:spChg chg="mod">
          <ac:chgData name="Graeme Morrison (NHS Healthcare Improvement Scotland)" userId="S::graeme.morrison1@his.nhs.scot::56ae9ece-7aea-4e13-8c87-79de3b069aa6" providerId="AD" clId="Web-{101D1635-0EAA-4CBC-9481-DA16A3D218AC}" dt="2020-12-09T11:00:07.341" v="3" actId="20577"/>
          <ac:spMkLst>
            <pc:docMk/>
            <pc:sldMk cId="1253396763" sldId="352"/>
            <ac:spMk id="11" creationId="{00000000-0000-0000-0000-000000000000}"/>
          </ac:spMkLst>
        </pc:spChg>
      </pc:sldChg>
      <pc:sldChg chg="modSp">
        <pc:chgData name="Graeme Morrison (NHS Healthcare Improvement Scotland)" userId="S::graeme.morrison1@his.nhs.scot::56ae9ece-7aea-4e13-8c87-79de3b069aa6" providerId="AD" clId="Web-{101D1635-0EAA-4CBC-9481-DA16A3D218AC}" dt="2020-12-09T11:00:34.811" v="6" actId="20577"/>
        <pc:sldMkLst>
          <pc:docMk/>
          <pc:sldMk cId="887560992" sldId="353"/>
        </pc:sldMkLst>
        <pc:spChg chg="mod">
          <ac:chgData name="Graeme Morrison (NHS Healthcare Improvement Scotland)" userId="S::graeme.morrison1@his.nhs.scot::56ae9ece-7aea-4e13-8c87-79de3b069aa6" providerId="AD" clId="Web-{101D1635-0EAA-4CBC-9481-DA16A3D218AC}" dt="2020-12-09T11:00:34.811" v="6" actId="20577"/>
          <ac:spMkLst>
            <pc:docMk/>
            <pc:sldMk cId="887560992" sldId="353"/>
            <ac:spMk id="9" creationId="{00000000-0000-0000-0000-000000000000}"/>
          </ac:spMkLst>
        </pc:spChg>
        <pc:spChg chg="mod">
          <ac:chgData name="Graeme Morrison (NHS Healthcare Improvement Scotland)" userId="S::graeme.morrison1@his.nhs.scot::56ae9ece-7aea-4e13-8c87-79de3b069aa6" providerId="AD" clId="Web-{101D1635-0EAA-4CBC-9481-DA16A3D218AC}" dt="2020-12-09T11:00:28.779" v="5" actId="20577"/>
          <ac:spMkLst>
            <pc:docMk/>
            <pc:sldMk cId="887560992" sldId="353"/>
            <ac:spMk id="11" creationId="{00000000-0000-0000-0000-000000000000}"/>
          </ac:spMkLst>
        </pc:spChg>
      </pc:sldChg>
      <pc:sldChg chg="modSp">
        <pc:chgData name="Graeme Morrison (NHS Healthcare Improvement Scotland)" userId="S::graeme.morrison1@his.nhs.scot::56ae9ece-7aea-4e13-8c87-79de3b069aa6" providerId="AD" clId="Web-{101D1635-0EAA-4CBC-9481-DA16A3D218AC}" dt="2020-12-09T11:01:19.189" v="11" actId="20577"/>
        <pc:sldMkLst>
          <pc:docMk/>
          <pc:sldMk cId="663077223" sldId="354"/>
        </pc:sldMkLst>
        <pc:spChg chg="mod">
          <ac:chgData name="Graeme Morrison (NHS Healthcare Improvement Scotland)" userId="S::graeme.morrison1@his.nhs.scot::56ae9ece-7aea-4e13-8c87-79de3b069aa6" providerId="AD" clId="Web-{101D1635-0EAA-4CBC-9481-DA16A3D218AC}" dt="2020-12-09T11:01:03.828" v="9" actId="1076"/>
          <ac:spMkLst>
            <pc:docMk/>
            <pc:sldMk cId="663077223" sldId="354"/>
            <ac:spMk id="2" creationId="{00000000-0000-0000-0000-000000000000}"/>
          </ac:spMkLst>
        </pc:spChg>
        <pc:spChg chg="mod">
          <ac:chgData name="Graeme Morrison (NHS Healthcare Improvement Scotland)" userId="S::graeme.morrison1@his.nhs.scot::56ae9ece-7aea-4e13-8c87-79de3b069aa6" providerId="AD" clId="Web-{101D1635-0EAA-4CBC-9481-DA16A3D218AC}" dt="2020-12-09T11:01:19.189" v="11" actId="20577"/>
          <ac:spMkLst>
            <pc:docMk/>
            <pc:sldMk cId="663077223" sldId="354"/>
            <ac:spMk id="9" creationId="{00000000-0000-0000-0000-000000000000}"/>
          </ac:spMkLst>
        </pc:spChg>
        <pc:spChg chg="mod">
          <ac:chgData name="Graeme Morrison (NHS Healthcare Improvement Scotland)" userId="S::graeme.morrison1@his.nhs.scot::56ae9ece-7aea-4e13-8c87-79de3b069aa6" providerId="AD" clId="Web-{101D1635-0EAA-4CBC-9481-DA16A3D218AC}" dt="2020-12-09T11:01:11.470" v="10" actId="20577"/>
          <ac:spMkLst>
            <pc:docMk/>
            <pc:sldMk cId="663077223" sldId="354"/>
            <ac:spMk id="11" creationId="{00000000-0000-0000-0000-000000000000}"/>
          </ac:spMkLst>
        </pc:spChg>
      </pc:sldChg>
      <pc:sldChg chg="modSp">
        <pc:chgData name="Graeme Morrison (NHS Healthcare Improvement Scotland)" userId="S::graeme.morrison1@his.nhs.scot::56ae9ece-7aea-4e13-8c87-79de3b069aa6" providerId="AD" clId="Web-{101D1635-0EAA-4CBC-9481-DA16A3D218AC}" dt="2020-12-09T11:01:51.488" v="15" actId="20577"/>
        <pc:sldMkLst>
          <pc:docMk/>
          <pc:sldMk cId="97596362" sldId="355"/>
        </pc:sldMkLst>
        <pc:spChg chg="mod">
          <ac:chgData name="Graeme Morrison (NHS Healthcare Improvement Scotland)" userId="S::graeme.morrison1@his.nhs.scot::56ae9ece-7aea-4e13-8c87-79de3b069aa6" providerId="AD" clId="Web-{101D1635-0EAA-4CBC-9481-DA16A3D218AC}" dt="2020-12-09T11:01:40.581" v="13" actId="1076"/>
          <ac:spMkLst>
            <pc:docMk/>
            <pc:sldMk cId="97596362" sldId="355"/>
            <ac:spMk id="2" creationId="{00000000-0000-0000-0000-000000000000}"/>
          </ac:spMkLst>
        </pc:spChg>
        <pc:spChg chg="mod">
          <ac:chgData name="Graeme Morrison (NHS Healthcare Improvement Scotland)" userId="S::graeme.morrison1@his.nhs.scot::56ae9ece-7aea-4e13-8c87-79de3b069aa6" providerId="AD" clId="Web-{101D1635-0EAA-4CBC-9481-DA16A3D218AC}" dt="2020-12-09T11:01:51.488" v="15" actId="20577"/>
          <ac:spMkLst>
            <pc:docMk/>
            <pc:sldMk cId="97596362" sldId="355"/>
            <ac:spMk id="9" creationId="{00000000-0000-0000-0000-000000000000}"/>
          </ac:spMkLst>
        </pc:spChg>
        <pc:spChg chg="mod">
          <ac:chgData name="Graeme Morrison (NHS Healthcare Improvement Scotland)" userId="S::graeme.morrison1@his.nhs.scot::56ae9ece-7aea-4e13-8c87-79de3b069aa6" providerId="AD" clId="Web-{101D1635-0EAA-4CBC-9481-DA16A3D218AC}" dt="2020-12-09T11:01:46.691" v="14" actId="20577"/>
          <ac:spMkLst>
            <pc:docMk/>
            <pc:sldMk cId="97596362" sldId="355"/>
            <ac:spMk id="11" creationId="{00000000-0000-0000-0000-000000000000}"/>
          </ac:spMkLst>
        </pc:spChg>
        <pc:grpChg chg="mod">
          <ac:chgData name="Graeme Morrison (NHS Healthcare Improvement Scotland)" userId="S::graeme.morrison1@his.nhs.scot::56ae9ece-7aea-4e13-8c87-79de3b069aa6" providerId="AD" clId="Web-{101D1635-0EAA-4CBC-9481-DA16A3D218AC}" dt="2020-12-09T11:01:37.034" v="12" actId="1076"/>
          <ac:grpSpMkLst>
            <pc:docMk/>
            <pc:sldMk cId="97596362" sldId="355"/>
            <ac:grpSpMk id="4" creationId="{00000000-0000-0000-0000-000000000000}"/>
          </ac:grpSpMkLst>
        </pc:grpChg>
      </pc:sldChg>
      <pc:sldChg chg="modSp">
        <pc:chgData name="Graeme Morrison (NHS Healthcare Improvement Scotland)" userId="S::graeme.morrison1@his.nhs.scot::56ae9ece-7aea-4e13-8c87-79de3b069aa6" providerId="AD" clId="Web-{101D1635-0EAA-4CBC-9481-DA16A3D218AC}" dt="2020-12-09T11:02:28.162" v="19" actId="1076"/>
        <pc:sldMkLst>
          <pc:docMk/>
          <pc:sldMk cId="3051255972" sldId="356"/>
        </pc:sldMkLst>
        <pc:spChg chg="mod">
          <ac:chgData name="Graeme Morrison (NHS Healthcare Improvement Scotland)" userId="S::graeme.morrison1@his.nhs.scot::56ae9ece-7aea-4e13-8c87-79de3b069aa6" providerId="AD" clId="Web-{101D1635-0EAA-4CBC-9481-DA16A3D218AC}" dt="2020-12-09T11:02:22.005" v="18" actId="14100"/>
          <ac:spMkLst>
            <pc:docMk/>
            <pc:sldMk cId="3051255972" sldId="356"/>
            <ac:spMk id="2" creationId="{00000000-0000-0000-0000-000000000000}"/>
          </ac:spMkLst>
        </pc:spChg>
        <pc:spChg chg="mod">
          <ac:chgData name="Graeme Morrison (NHS Healthcare Improvement Scotland)" userId="S::graeme.morrison1@his.nhs.scot::56ae9ece-7aea-4e13-8c87-79de3b069aa6" providerId="AD" clId="Web-{101D1635-0EAA-4CBC-9481-DA16A3D218AC}" dt="2020-12-09T11:02:28.162" v="19" actId="1076"/>
          <ac:spMkLst>
            <pc:docMk/>
            <pc:sldMk cId="3051255972" sldId="356"/>
            <ac:spMk id="5" creationId="{00000000-0000-0000-0000-000000000000}"/>
          </ac:spMkLst>
        </pc:spChg>
      </pc:sldChg>
      <pc:sldChg chg="delSp">
        <pc:chgData name="Graeme Morrison (NHS Healthcare Improvement Scotland)" userId="S::graeme.morrison1@his.nhs.scot::56ae9ece-7aea-4e13-8c87-79de3b069aa6" providerId="AD" clId="Web-{101D1635-0EAA-4CBC-9481-DA16A3D218AC}" dt="2020-12-09T10:35:35.389" v="0"/>
        <pc:sldMkLst>
          <pc:docMk/>
          <pc:sldMk cId="2320664459" sldId="369"/>
        </pc:sldMkLst>
        <pc:spChg chg="del">
          <ac:chgData name="Graeme Morrison (NHS Healthcare Improvement Scotland)" userId="S::graeme.morrison1@his.nhs.scot::56ae9ece-7aea-4e13-8c87-79de3b069aa6" providerId="AD" clId="Web-{101D1635-0EAA-4CBC-9481-DA16A3D218AC}" dt="2020-12-09T10:35:35.389" v="0"/>
          <ac:spMkLst>
            <pc:docMk/>
            <pc:sldMk cId="2320664459" sldId="369"/>
            <ac:spMk id="8" creationId="{D90E1CD1-7878-45E6-80DF-DA08D328B5D9}"/>
          </ac:spMkLst>
        </pc:spChg>
      </pc:sldChg>
    </pc:docChg>
  </pc:docChgLst>
  <pc:docChgLst>
    <pc:chgData name="Graeme Morrison (NHS Healthcare Improvement Scotland)" userId="S::graeme.morrison1@his.nhs.scot::56ae9ece-7aea-4e13-8c87-79de3b069aa6" providerId="AD" clId="Web-{186B814D-6B9B-44C8-BBC4-BA237C7BBDEA}"/>
    <pc:docChg chg="modSld">
      <pc:chgData name="Graeme Morrison (NHS Healthcare Improvement Scotland)" userId="S::graeme.morrison1@his.nhs.scot::56ae9ece-7aea-4e13-8c87-79de3b069aa6" providerId="AD" clId="Web-{186B814D-6B9B-44C8-BBC4-BA237C7BBDEA}" dt="2020-12-09T11:10:42.023" v="80" actId="20577"/>
      <pc:docMkLst>
        <pc:docMk/>
      </pc:docMkLst>
      <pc:sldChg chg="modSp">
        <pc:chgData name="Graeme Morrison (NHS Healthcare Improvement Scotland)" userId="S::graeme.morrison1@his.nhs.scot::56ae9ece-7aea-4e13-8c87-79de3b069aa6" providerId="AD" clId="Web-{186B814D-6B9B-44C8-BBC4-BA237C7BBDEA}" dt="2020-12-09T11:05:51.254" v="0" actId="20577"/>
        <pc:sldMkLst>
          <pc:docMk/>
          <pc:sldMk cId="1584366546" sldId="357"/>
        </pc:sldMkLst>
        <pc:spChg chg="mod">
          <ac:chgData name="Graeme Morrison (NHS Healthcare Improvement Scotland)" userId="S::graeme.morrison1@his.nhs.scot::56ae9ece-7aea-4e13-8c87-79de3b069aa6" providerId="AD" clId="Web-{186B814D-6B9B-44C8-BBC4-BA237C7BBDEA}" dt="2020-12-09T11:05:51.254" v="0" actId="20577"/>
          <ac:spMkLst>
            <pc:docMk/>
            <pc:sldMk cId="1584366546" sldId="357"/>
            <ac:spMk id="9" creationId="{00000000-0000-0000-0000-000000000000}"/>
          </ac:spMkLst>
        </pc:spChg>
      </pc:sldChg>
      <pc:sldChg chg="modSp">
        <pc:chgData name="Graeme Morrison (NHS Healthcare Improvement Scotland)" userId="S::graeme.morrison1@his.nhs.scot::56ae9ece-7aea-4e13-8c87-79de3b069aa6" providerId="AD" clId="Web-{186B814D-6B9B-44C8-BBC4-BA237C7BBDEA}" dt="2020-12-09T11:06:28.757" v="8" actId="1076"/>
        <pc:sldMkLst>
          <pc:docMk/>
          <pc:sldMk cId="1801714937" sldId="358"/>
        </pc:sldMkLst>
        <pc:spChg chg="mod">
          <ac:chgData name="Graeme Morrison (NHS Healthcare Improvement Scotland)" userId="S::graeme.morrison1@his.nhs.scot::56ae9ece-7aea-4e13-8c87-79de3b069aa6" providerId="AD" clId="Web-{186B814D-6B9B-44C8-BBC4-BA237C7BBDEA}" dt="2020-12-09T11:05:59.255" v="1" actId="20577"/>
          <ac:spMkLst>
            <pc:docMk/>
            <pc:sldMk cId="1801714937" sldId="358"/>
            <ac:spMk id="9" creationId="{00000000-0000-0000-0000-000000000000}"/>
          </ac:spMkLst>
        </pc:spChg>
        <pc:spChg chg="mod">
          <ac:chgData name="Graeme Morrison (NHS Healthcare Improvement Scotland)" userId="S::graeme.morrison1@his.nhs.scot::56ae9ece-7aea-4e13-8c87-79de3b069aa6" providerId="AD" clId="Web-{186B814D-6B9B-44C8-BBC4-BA237C7BBDEA}" dt="2020-12-09T11:06:25.725" v="7" actId="20577"/>
          <ac:spMkLst>
            <pc:docMk/>
            <pc:sldMk cId="1801714937" sldId="358"/>
            <ac:spMk id="10" creationId="{00000000-0000-0000-0000-000000000000}"/>
          </ac:spMkLst>
        </pc:spChg>
        <pc:grpChg chg="mod">
          <ac:chgData name="Graeme Morrison (NHS Healthcare Improvement Scotland)" userId="S::graeme.morrison1@his.nhs.scot::56ae9ece-7aea-4e13-8c87-79de3b069aa6" providerId="AD" clId="Web-{186B814D-6B9B-44C8-BBC4-BA237C7BBDEA}" dt="2020-12-09T11:06:17.959" v="6" actId="1076"/>
          <ac:grpSpMkLst>
            <pc:docMk/>
            <pc:sldMk cId="1801714937" sldId="358"/>
            <ac:grpSpMk id="3" creationId="{00000000-0000-0000-0000-000000000000}"/>
          </ac:grpSpMkLst>
        </pc:grpChg>
        <pc:picChg chg="mod">
          <ac:chgData name="Graeme Morrison (NHS Healthcare Improvement Scotland)" userId="S::graeme.morrison1@his.nhs.scot::56ae9ece-7aea-4e13-8c87-79de3b069aa6" providerId="AD" clId="Web-{186B814D-6B9B-44C8-BBC4-BA237C7BBDEA}" dt="2020-12-09T11:06:28.757" v="8" actId="1076"/>
          <ac:picMkLst>
            <pc:docMk/>
            <pc:sldMk cId="1801714937" sldId="358"/>
            <ac:picMk id="11" creationId="{00000000-0000-0000-0000-000000000000}"/>
          </ac:picMkLst>
        </pc:picChg>
      </pc:sldChg>
      <pc:sldChg chg="modSp">
        <pc:chgData name="Graeme Morrison (NHS Healthcare Improvement Scotland)" userId="S::graeme.morrison1@his.nhs.scot::56ae9ece-7aea-4e13-8c87-79de3b069aa6" providerId="AD" clId="Web-{186B814D-6B9B-44C8-BBC4-BA237C7BBDEA}" dt="2020-12-09T11:08:18.920" v="44" actId="1076"/>
        <pc:sldMkLst>
          <pc:docMk/>
          <pc:sldMk cId="2044060120" sldId="359"/>
        </pc:sldMkLst>
        <pc:spChg chg="mod">
          <ac:chgData name="Graeme Morrison (NHS Healthcare Improvement Scotland)" userId="S::graeme.morrison1@his.nhs.scot::56ae9ece-7aea-4e13-8c87-79de3b069aa6" providerId="AD" clId="Web-{186B814D-6B9B-44C8-BBC4-BA237C7BBDEA}" dt="2020-12-09T11:08:17.232" v="42" actId="20577"/>
          <ac:spMkLst>
            <pc:docMk/>
            <pc:sldMk cId="2044060120" sldId="359"/>
            <ac:spMk id="6" creationId="{00000000-0000-0000-0000-000000000000}"/>
          </ac:spMkLst>
        </pc:spChg>
        <pc:picChg chg="mod">
          <ac:chgData name="Graeme Morrison (NHS Healthcare Improvement Scotland)" userId="S::graeme.morrison1@his.nhs.scot::56ae9ece-7aea-4e13-8c87-79de3b069aa6" providerId="AD" clId="Web-{186B814D-6B9B-44C8-BBC4-BA237C7BBDEA}" dt="2020-12-09T11:08:18.920" v="44" actId="1076"/>
          <ac:picMkLst>
            <pc:docMk/>
            <pc:sldMk cId="2044060120" sldId="359"/>
            <ac:picMk id="7" creationId="{00000000-0000-0000-0000-000000000000}"/>
          </ac:picMkLst>
        </pc:picChg>
      </pc:sldChg>
      <pc:sldChg chg="modSp">
        <pc:chgData name="Graeme Morrison (NHS Healthcare Improvement Scotland)" userId="S::graeme.morrison1@his.nhs.scot::56ae9ece-7aea-4e13-8c87-79de3b069aa6" providerId="AD" clId="Web-{186B814D-6B9B-44C8-BBC4-BA237C7BBDEA}" dt="2020-12-09T11:09:01.470" v="56" actId="20577"/>
        <pc:sldMkLst>
          <pc:docMk/>
          <pc:sldMk cId="4157108256" sldId="360"/>
        </pc:sldMkLst>
        <pc:spChg chg="mod">
          <ac:chgData name="Graeme Morrison (NHS Healthcare Improvement Scotland)" userId="S::graeme.morrison1@his.nhs.scot::56ae9ece-7aea-4e13-8c87-79de3b069aa6" providerId="AD" clId="Web-{186B814D-6B9B-44C8-BBC4-BA237C7BBDEA}" dt="2020-12-09T11:09:01.470" v="56" actId="20577"/>
          <ac:spMkLst>
            <pc:docMk/>
            <pc:sldMk cId="4157108256" sldId="360"/>
            <ac:spMk id="2" creationId="{00000000-0000-0000-0000-000000000000}"/>
          </ac:spMkLst>
        </pc:spChg>
        <pc:spChg chg="mod">
          <ac:chgData name="Graeme Morrison (NHS Healthcare Improvement Scotland)" userId="S::graeme.morrison1@his.nhs.scot::56ae9ece-7aea-4e13-8c87-79de3b069aa6" providerId="AD" clId="Web-{186B814D-6B9B-44C8-BBC4-BA237C7BBDEA}" dt="2020-12-09T11:08:54.532" v="55" actId="20577"/>
          <ac:spMkLst>
            <pc:docMk/>
            <pc:sldMk cId="4157108256" sldId="360"/>
            <ac:spMk id="4" creationId="{00000000-0000-0000-0000-000000000000}"/>
          </ac:spMkLst>
        </pc:spChg>
      </pc:sldChg>
      <pc:sldChg chg="modSp">
        <pc:chgData name="Graeme Morrison (NHS Healthcare Improvement Scotland)" userId="S::graeme.morrison1@his.nhs.scot::56ae9ece-7aea-4e13-8c87-79de3b069aa6" providerId="AD" clId="Web-{186B814D-6B9B-44C8-BBC4-BA237C7BBDEA}" dt="2020-12-09T11:09:39.581" v="63" actId="20577"/>
        <pc:sldMkLst>
          <pc:docMk/>
          <pc:sldMk cId="1626255965" sldId="361"/>
        </pc:sldMkLst>
        <pc:spChg chg="mod">
          <ac:chgData name="Graeme Morrison (NHS Healthcare Improvement Scotland)" userId="S::graeme.morrison1@his.nhs.scot::56ae9ece-7aea-4e13-8c87-79de3b069aa6" providerId="AD" clId="Web-{186B814D-6B9B-44C8-BBC4-BA237C7BBDEA}" dt="2020-12-09T11:09:18.705" v="59" actId="14100"/>
          <ac:spMkLst>
            <pc:docMk/>
            <pc:sldMk cId="1626255965" sldId="361"/>
            <ac:spMk id="5" creationId="{00000000-0000-0000-0000-000000000000}"/>
          </ac:spMkLst>
        </pc:spChg>
        <pc:spChg chg="mod">
          <ac:chgData name="Graeme Morrison (NHS Healthcare Improvement Scotland)" userId="S::graeme.morrison1@his.nhs.scot::56ae9ece-7aea-4e13-8c87-79de3b069aa6" providerId="AD" clId="Web-{186B814D-6B9B-44C8-BBC4-BA237C7BBDEA}" dt="2020-12-09T11:09:22.737" v="60" actId="20577"/>
          <ac:spMkLst>
            <pc:docMk/>
            <pc:sldMk cId="1626255965" sldId="361"/>
            <ac:spMk id="6" creationId="{00000000-0000-0000-0000-000000000000}"/>
          </ac:spMkLst>
        </pc:spChg>
        <pc:spChg chg="mod">
          <ac:chgData name="Graeme Morrison (NHS Healthcare Improvement Scotland)" userId="S::graeme.morrison1@his.nhs.scot::56ae9ece-7aea-4e13-8c87-79de3b069aa6" providerId="AD" clId="Web-{186B814D-6B9B-44C8-BBC4-BA237C7BBDEA}" dt="2020-12-09T11:09:39.581" v="63" actId="20577"/>
          <ac:spMkLst>
            <pc:docMk/>
            <pc:sldMk cId="1626255965" sldId="361"/>
            <ac:spMk id="7" creationId="{00000000-0000-0000-0000-000000000000}"/>
          </ac:spMkLst>
        </pc:spChg>
        <pc:spChg chg="mod">
          <ac:chgData name="Graeme Morrison (NHS Healthcare Improvement Scotland)" userId="S::graeme.morrison1@his.nhs.scot::56ae9ece-7aea-4e13-8c87-79de3b069aa6" providerId="AD" clId="Web-{186B814D-6B9B-44C8-BBC4-BA237C7BBDEA}" dt="2020-12-09T11:09:34.753" v="62" actId="20577"/>
          <ac:spMkLst>
            <pc:docMk/>
            <pc:sldMk cId="1626255965" sldId="361"/>
            <ac:spMk id="8" creationId="{00000000-0000-0000-0000-000000000000}"/>
          </ac:spMkLst>
        </pc:spChg>
        <pc:spChg chg="mod">
          <ac:chgData name="Graeme Morrison (NHS Healthcare Improvement Scotland)" userId="S::graeme.morrison1@his.nhs.scot::56ae9ece-7aea-4e13-8c87-79de3b069aa6" providerId="AD" clId="Web-{186B814D-6B9B-44C8-BBC4-BA237C7BBDEA}" dt="2020-12-09T11:09:29.174" v="61" actId="20577"/>
          <ac:spMkLst>
            <pc:docMk/>
            <pc:sldMk cId="1626255965" sldId="361"/>
            <ac:spMk id="9" creationId="{00000000-0000-0000-0000-000000000000}"/>
          </ac:spMkLst>
        </pc:spChg>
        <pc:spChg chg="mod">
          <ac:chgData name="Graeme Morrison (NHS Healthcare Improvement Scotland)" userId="S::graeme.morrison1@his.nhs.scot::56ae9ece-7aea-4e13-8c87-79de3b069aa6" providerId="AD" clId="Web-{186B814D-6B9B-44C8-BBC4-BA237C7BBDEA}" dt="2020-12-09T11:09:10.454" v="57" actId="20577"/>
          <ac:spMkLst>
            <pc:docMk/>
            <pc:sldMk cId="1626255965" sldId="361"/>
            <ac:spMk id="10" creationId="{00000000-0000-0000-0000-000000000000}"/>
          </ac:spMkLst>
        </pc:spChg>
      </pc:sldChg>
      <pc:sldChg chg="modSp">
        <pc:chgData name="Graeme Morrison (NHS Healthcare Improvement Scotland)" userId="S::graeme.morrison1@his.nhs.scot::56ae9ece-7aea-4e13-8c87-79de3b069aa6" providerId="AD" clId="Web-{186B814D-6B9B-44C8-BBC4-BA237C7BBDEA}" dt="2020-12-09T11:10:03.098" v="74" actId="20577"/>
        <pc:sldMkLst>
          <pc:docMk/>
          <pc:sldMk cId="4279951674" sldId="362"/>
        </pc:sldMkLst>
        <pc:spChg chg="mod">
          <ac:chgData name="Graeme Morrison (NHS Healthcare Improvement Scotland)" userId="S::graeme.morrison1@his.nhs.scot::56ae9ece-7aea-4e13-8c87-79de3b069aa6" providerId="AD" clId="Web-{186B814D-6B9B-44C8-BBC4-BA237C7BBDEA}" dt="2020-12-09T11:10:03.098" v="74" actId="20577"/>
          <ac:spMkLst>
            <pc:docMk/>
            <pc:sldMk cId="4279951674" sldId="362"/>
            <ac:spMk id="2" creationId="{00000000-0000-0000-0000-000000000000}"/>
          </ac:spMkLst>
        </pc:spChg>
        <pc:spChg chg="mod">
          <ac:chgData name="Graeme Morrison (NHS Healthcare Improvement Scotland)" userId="S::graeme.morrison1@his.nhs.scot::56ae9ece-7aea-4e13-8c87-79de3b069aa6" providerId="AD" clId="Web-{186B814D-6B9B-44C8-BBC4-BA237C7BBDEA}" dt="2020-12-09T11:09:54.645" v="73" actId="20577"/>
          <ac:spMkLst>
            <pc:docMk/>
            <pc:sldMk cId="4279951674" sldId="362"/>
            <ac:spMk id="4" creationId="{00000000-0000-0000-0000-000000000000}"/>
          </ac:spMkLst>
        </pc:spChg>
      </pc:sldChg>
      <pc:sldChg chg="modSp">
        <pc:chgData name="Graeme Morrison (NHS Healthcare Improvement Scotland)" userId="S::graeme.morrison1@his.nhs.scot::56ae9ece-7aea-4e13-8c87-79de3b069aa6" providerId="AD" clId="Web-{186B814D-6B9B-44C8-BBC4-BA237C7BBDEA}" dt="2020-12-09T11:10:18.521" v="77" actId="20577"/>
        <pc:sldMkLst>
          <pc:docMk/>
          <pc:sldMk cId="581710887" sldId="363"/>
        </pc:sldMkLst>
        <pc:spChg chg="mod">
          <ac:chgData name="Graeme Morrison (NHS Healthcare Improvement Scotland)" userId="S::graeme.morrison1@his.nhs.scot::56ae9ece-7aea-4e13-8c87-79de3b069aa6" providerId="AD" clId="Web-{186B814D-6B9B-44C8-BBC4-BA237C7BBDEA}" dt="2020-12-09T11:10:18.521" v="77" actId="20577"/>
          <ac:spMkLst>
            <pc:docMk/>
            <pc:sldMk cId="581710887" sldId="363"/>
            <ac:spMk id="2" creationId="{00000000-0000-0000-0000-000000000000}"/>
          </ac:spMkLst>
        </pc:spChg>
        <pc:spChg chg="mod">
          <ac:chgData name="Graeme Morrison (NHS Healthcare Improvement Scotland)" userId="S::graeme.morrison1@his.nhs.scot::56ae9ece-7aea-4e13-8c87-79de3b069aa6" providerId="AD" clId="Web-{186B814D-6B9B-44C8-BBC4-BA237C7BBDEA}" dt="2020-12-09T11:10:13.693" v="76" actId="20577"/>
          <ac:spMkLst>
            <pc:docMk/>
            <pc:sldMk cId="581710887" sldId="363"/>
            <ac:spMk id="4" creationId="{00000000-0000-0000-0000-000000000000}"/>
          </ac:spMkLst>
        </pc:spChg>
      </pc:sldChg>
      <pc:sldChg chg="modSp">
        <pc:chgData name="Graeme Morrison (NHS Healthcare Improvement Scotland)" userId="S::graeme.morrison1@his.nhs.scot::56ae9ece-7aea-4e13-8c87-79de3b069aa6" providerId="AD" clId="Web-{186B814D-6B9B-44C8-BBC4-BA237C7BBDEA}" dt="2020-12-09T11:10:32.382" v="79" actId="20577"/>
        <pc:sldMkLst>
          <pc:docMk/>
          <pc:sldMk cId="535183036" sldId="364"/>
        </pc:sldMkLst>
        <pc:spChg chg="mod">
          <ac:chgData name="Graeme Morrison (NHS Healthcare Improvement Scotland)" userId="S::graeme.morrison1@his.nhs.scot::56ae9ece-7aea-4e13-8c87-79de3b069aa6" providerId="AD" clId="Web-{186B814D-6B9B-44C8-BBC4-BA237C7BBDEA}" dt="2020-12-09T11:10:32.382" v="79" actId="20577"/>
          <ac:spMkLst>
            <pc:docMk/>
            <pc:sldMk cId="535183036" sldId="364"/>
            <ac:spMk id="2" creationId="{00000000-0000-0000-0000-000000000000}"/>
          </ac:spMkLst>
        </pc:spChg>
        <pc:spChg chg="mod">
          <ac:chgData name="Graeme Morrison (NHS Healthcare Improvement Scotland)" userId="S::graeme.morrison1@his.nhs.scot::56ae9ece-7aea-4e13-8c87-79de3b069aa6" providerId="AD" clId="Web-{186B814D-6B9B-44C8-BBC4-BA237C7BBDEA}" dt="2020-12-09T11:10:25.725" v="78" actId="20577"/>
          <ac:spMkLst>
            <pc:docMk/>
            <pc:sldMk cId="535183036" sldId="364"/>
            <ac:spMk id="4" creationId="{00000000-0000-0000-0000-000000000000}"/>
          </ac:spMkLst>
        </pc:spChg>
      </pc:sldChg>
      <pc:sldChg chg="modSp">
        <pc:chgData name="Graeme Morrison (NHS Healthcare Improvement Scotland)" userId="S::graeme.morrison1@his.nhs.scot::56ae9ece-7aea-4e13-8c87-79de3b069aa6" providerId="AD" clId="Web-{186B814D-6B9B-44C8-BBC4-BA237C7BBDEA}" dt="2020-12-09T11:10:42.023" v="80" actId="20577"/>
        <pc:sldMkLst>
          <pc:docMk/>
          <pc:sldMk cId="2532730682" sldId="366"/>
        </pc:sldMkLst>
        <pc:spChg chg="mod">
          <ac:chgData name="Graeme Morrison (NHS Healthcare Improvement Scotland)" userId="S::graeme.morrison1@his.nhs.scot::56ae9ece-7aea-4e13-8c87-79de3b069aa6" providerId="AD" clId="Web-{186B814D-6B9B-44C8-BBC4-BA237C7BBDEA}" dt="2020-12-09T11:10:42.023" v="80" actId="20577"/>
          <ac:spMkLst>
            <pc:docMk/>
            <pc:sldMk cId="2532730682" sldId="36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72F9AD6-6EDC-0948-A14C-5DEF32FE1F3F}" type="datetimeFigureOut">
              <a:rPr lang="en-US" smtClean="0"/>
              <a:pPr/>
              <a:t>12/10/2020</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EFE83B7-278F-6545-9C62-E36EB068C003}" type="slidenum">
              <a:rPr lang="en-US" smtClean="0"/>
              <a:pPr/>
              <a:t>‹#›</a:t>
            </a:fld>
            <a:endParaRPr lang="en-US"/>
          </a:p>
        </p:txBody>
      </p:sp>
    </p:spTree>
    <p:extLst>
      <p:ext uri="{BB962C8B-B14F-4D97-AF65-F5344CB8AC3E}">
        <p14:creationId xmlns:p14="http://schemas.microsoft.com/office/powerpoint/2010/main" val="21371562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ommonplace.is/blog/blending-online-and-offline-community-engagement?utm_content=141755211&amp;utm_medium=social&amp;utm_source=twitter&amp;hss_channel=tw-162985168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volve.org.uk/resources/knowledge-base/building-back-how-do-we-involve-communities-covid-19-response-and-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ealth.org.uk/publications/long-reads/understanding-and-sustaining-the-health-care-service-shifts-accelerated-by-COVID-1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a:t>Part of HIS – community engagement directorate, previously</a:t>
            </a:r>
            <a:r>
              <a:rPr lang="en-GB" baseline="0"/>
              <a:t> the Scottish Health Council</a:t>
            </a: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a:p>
          <a:p>
            <a:r>
              <a:rPr lang="en-GB" sz="1200" b="0" i="0" kern="1200">
                <a:solidFill>
                  <a:schemeClr val="tx1"/>
                </a:solidFill>
                <a:effectLst/>
                <a:latin typeface="+mn-lt"/>
                <a:ea typeface="+mn-ea"/>
                <a:cs typeface="+mn-cs"/>
              </a:rPr>
              <a:t>The world has gone through a massive upheaval in 2020, with most countries experiencing some sort of lockdown in response to the COVID-19 pandemic. Physical distancing restrictions have now been in place for some time and the situation has encouraged us to think differently about the methods we use to reach people to learn more about their views and experiences. </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We are also acutely aware that important decisions continue to be made in relation to health and care services, and many at a faster pace than we have seen in the past - so what can we do to ensure that people and communities are continuing to have their voices heard and acted upon at such a crucial time? </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In this webinar, staff involved in our </a:t>
            </a:r>
            <a:r>
              <a:rPr lang="en-GB" sz="1200" b="1" i="0" kern="1200">
                <a:solidFill>
                  <a:schemeClr val="tx1"/>
                </a:solidFill>
                <a:effectLst/>
                <a:latin typeface="+mn-lt"/>
                <a:ea typeface="+mn-ea"/>
                <a:cs typeface="+mn-cs"/>
              </a:rPr>
              <a:t>Engaging Differently</a:t>
            </a:r>
            <a:r>
              <a:rPr lang="en-GB" sz="1200" b="0" i="0" kern="1200">
                <a:solidFill>
                  <a:schemeClr val="tx1"/>
                </a:solidFill>
                <a:effectLst/>
                <a:latin typeface="+mn-lt"/>
                <a:ea typeface="+mn-ea"/>
                <a:cs typeface="+mn-cs"/>
              </a:rPr>
              <a:t> programme will explore how the pandemic has affected community engagement, describe examples of how organisations have adapted their approach to continue to meaningfully engage with people &amp; communities, and share practical tips and resources to help people working in health and care consider changes they can make.</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SYNCHRONOUS VS ASYNCHRONOUS</a:t>
            </a:r>
          </a:p>
          <a:p>
            <a:pPr marL="0" marR="0" indent="0" algn="l" defTabSz="4572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1</a:t>
            </a:fld>
            <a:endParaRPr lang="en-US"/>
          </a:p>
        </p:txBody>
      </p:sp>
    </p:spTree>
    <p:extLst>
      <p:ext uri="{BB962C8B-B14F-4D97-AF65-F5344CB8AC3E}">
        <p14:creationId xmlns:p14="http://schemas.microsoft.com/office/powerpoint/2010/main" val="3150939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But</a:t>
            </a:r>
            <a:r>
              <a:rPr lang="en-GB" baseline="0"/>
              <a:t> not all of these options are currently available to us, certainly not in the physical proximity that we are used to</a:t>
            </a:r>
          </a:p>
          <a:p>
            <a:endParaRPr lang="en-GB" baseline="0"/>
          </a:p>
          <a:p>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12</a:t>
            </a:fld>
            <a:endParaRPr lang="en-US"/>
          </a:p>
        </p:txBody>
      </p:sp>
    </p:spTree>
    <p:extLst>
      <p:ext uri="{BB962C8B-B14F-4D97-AF65-F5344CB8AC3E}">
        <p14:creationId xmlns:p14="http://schemas.microsoft.com/office/powerpoint/2010/main" val="2513711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But</a:t>
            </a:r>
            <a:r>
              <a:rPr lang="en-GB" baseline="0"/>
              <a:t> not all of these options are currently available to us, certainly not in the physical proximity that we are used to</a:t>
            </a:r>
          </a:p>
          <a:p>
            <a:endParaRPr lang="en-GB" baseline="0"/>
          </a:p>
          <a:p>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13</a:t>
            </a:fld>
            <a:endParaRPr lang="en-US"/>
          </a:p>
        </p:txBody>
      </p:sp>
    </p:spTree>
    <p:extLst>
      <p:ext uri="{BB962C8B-B14F-4D97-AF65-F5344CB8AC3E}">
        <p14:creationId xmlns:p14="http://schemas.microsoft.com/office/powerpoint/2010/main" val="1536581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need to acknowledge</a:t>
            </a:r>
            <a:r>
              <a:rPr lang="en-GB" baseline="0"/>
              <a:t> the circumstances that we face, but also acknowledge the importance of finding ways to reach the people who are most likely to be impacted by the decisions we make. </a:t>
            </a:r>
          </a:p>
          <a:p>
            <a:endParaRPr lang="en-GB" baseline="0"/>
          </a:p>
          <a:p>
            <a:r>
              <a:rPr lang="en-GB" baseline="0"/>
              <a:t>The move to digital methods will make engagement easier for some to participate in and harder for others. We need to engage differently and that means we don’t use the same methods for everyone. </a:t>
            </a:r>
          </a:p>
          <a:p>
            <a:endParaRPr lang="en-GB" baseline="0"/>
          </a:p>
          <a:p>
            <a:r>
              <a:rPr lang="en-GB">
                <a:hlinkClick r:id="rId3"/>
              </a:rPr>
              <a:t>https://www.commonplace.is/blog/blending-online-and-offline-community-engagement?utm_content=141755211&amp;utm_medium=social&amp;utm_source=twitter&amp;hss_channel=tw-1629851689</a:t>
            </a:r>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14</a:t>
            </a:fld>
            <a:endParaRPr lang="en-US"/>
          </a:p>
        </p:txBody>
      </p:sp>
    </p:spTree>
    <p:extLst>
      <p:ext uri="{BB962C8B-B14F-4D97-AF65-F5344CB8AC3E}">
        <p14:creationId xmlns:p14="http://schemas.microsoft.com/office/powerpoint/2010/main" val="2149310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faced with a wealth of different online and offline tools,</a:t>
            </a:r>
            <a:r>
              <a:rPr lang="en-GB" baseline="0"/>
              <a:t> choosing an appropriate approach for the communities you wish to engage with can be a daunting task</a:t>
            </a:r>
          </a:p>
          <a:p>
            <a:endParaRPr lang="en-GB" baseline="0"/>
          </a:p>
          <a:p>
            <a:r>
              <a:rPr lang="en-GB" baseline="0"/>
              <a:t>Asynchronous vs synchronous</a:t>
            </a:r>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15</a:t>
            </a:fld>
            <a:endParaRPr lang="en-US"/>
          </a:p>
        </p:txBody>
      </p:sp>
    </p:spTree>
    <p:extLst>
      <p:ext uri="{BB962C8B-B14F-4D97-AF65-F5344CB8AC3E}">
        <p14:creationId xmlns:p14="http://schemas.microsoft.com/office/powerpoint/2010/main" val="4044395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16</a:t>
            </a:fld>
            <a:endParaRPr lang="en-US"/>
          </a:p>
        </p:txBody>
      </p:sp>
    </p:spTree>
    <p:extLst>
      <p:ext uri="{BB962C8B-B14F-4D97-AF65-F5344CB8AC3E}">
        <p14:creationId xmlns:p14="http://schemas.microsoft.com/office/powerpoint/2010/main" val="4106995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17</a:t>
            </a:fld>
            <a:endParaRPr lang="en-US"/>
          </a:p>
        </p:txBody>
      </p:sp>
    </p:spTree>
    <p:extLst>
      <p:ext uri="{BB962C8B-B14F-4D97-AF65-F5344CB8AC3E}">
        <p14:creationId xmlns:p14="http://schemas.microsoft.com/office/powerpoint/2010/main" val="646401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18</a:t>
            </a:fld>
            <a:endParaRPr lang="en-US"/>
          </a:p>
        </p:txBody>
      </p:sp>
    </p:spTree>
    <p:extLst>
      <p:ext uri="{BB962C8B-B14F-4D97-AF65-F5344CB8AC3E}">
        <p14:creationId xmlns:p14="http://schemas.microsoft.com/office/powerpoint/2010/main" val="2721262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a:p>
            <a:endParaRPr lang="en-GB" baseline="0"/>
          </a:p>
        </p:txBody>
      </p:sp>
      <p:sp>
        <p:nvSpPr>
          <p:cNvPr id="4" name="Slide Number Placeholder 3"/>
          <p:cNvSpPr>
            <a:spLocks noGrp="1"/>
          </p:cNvSpPr>
          <p:nvPr>
            <p:ph type="sldNum" sz="quarter" idx="10"/>
          </p:nvPr>
        </p:nvSpPr>
        <p:spPr/>
        <p:txBody>
          <a:bodyPr/>
          <a:lstStyle/>
          <a:p>
            <a:fld id="{6EFE83B7-278F-6545-9C62-E36EB068C003}" type="slidenum">
              <a:rPr lang="en-US" smtClean="0"/>
              <a:pPr/>
              <a:t>19</a:t>
            </a:fld>
            <a:endParaRPr lang="en-US"/>
          </a:p>
        </p:txBody>
      </p:sp>
    </p:spTree>
    <p:extLst>
      <p:ext uri="{BB962C8B-B14F-4D97-AF65-F5344CB8AC3E}">
        <p14:creationId xmlns:p14="http://schemas.microsoft.com/office/powerpoint/2010/main" val="3462594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a:p>
            <a:endParaRPr lang="en-GB" baseline="0"/>
          </a:p>
        </p:txBody>
      </p:sp>
      <p:sp>
        <p:nvSpPr>
          <p:cNvPr id="4" name="Slide Number Placeholder 3"/>
          <p:cNvSpPr>
            <a:spLocks noGrp="1"/>
          </p:cNvSpPr>
          <p:nvPr>
            <p:ph type="sldNum" sz="quarter" idx="10"/>
          </p:nvPr>
        </p:nvSpPr>
        <p:spPr/>
        <p:txBody>
          <a:bodyPr/>
          <a:lstStyle/>
          <a:p>
            <a:fld id="{6EFE83B7-278F-6545-9C62-E36EB068C003}" type="slidenum">
              <a:rPr lang="en-US" smtClean="0"/>
              <a:pPr/>
              <a:t>20</a:t>
            </a:fld>
            <a:endParaRPr lang="en-US"/>
          </a:p>
        </p:txBody>
      </p:sp>
    </p:spTree>
    <p:extLst>
      <p:ext uri="{BB962C8B-B14F-4D97-AF65-F5344CB8AC3E}">
        <p14:creationId xmlns:p14="http://schemas.microsoft.com/office/powerpoint/2010/main" val="3736251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a:p>
            <a:endParaRPr lang="en-GB" baseline="0"/>
          </a:p>
        </p:txBody>
      </p:sp>
      <p:sp>
        <p:nvSpPr>
          <p:cNvPr id="4" name="Slide Number Placeholder 3"/>
          <p:cNvSpPr>
            <a:spLocks noGrp="1"/>
          </p:cNvSpPr>
          <p:nvPr>
            <p:ph type="sldNum" sz="quarter" idx="10"/>
          </p:nvPr>
        </p:nvSpPr>
        <p:spPr/>
        <p:txBody>
          <a:bodyPr/>
          <a:lstStyle/>
          <a:p>
            <a:fld id="{6EFE83B7-278F-6545-9C62-E36EB068C003}" type="slidenum">
              <a:rPr lang="en-US" smtClean="0"/>
              <a:pPr/>
              <a:t>21</a:t>
            </a:fld>
            <a:endParaRPr lang="en-US"/>
          </a:p>
        </p:txBody>
      </p:sp>
    </p:spTree>
    <p:extLst>
      <p:ext uri="{BB962C8B-B14F-4D97-AF65-F5344CB8AC3E}">
        <p14:creationId xmlns:p14="http://schemas.microsoft.com/office/powerpoint/2010/main" val="4155859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About seeking views and experiences of people affected by decisions to inform</a:t>
            </a:r>
            <a:r>
              <a:rPr lang="en-GB" baseline="0" dirty="0" smtClean="0"/>
              <a:t> those decisions or build an evidence base for future action</a:t>
            </a:r>
            <a:endParaRPr lang="en-GB" dirty="0"/>
          </a:p>
        </p:txBody>
      </p:sp>
      <p:sp>
        <p:nvSpPr>
          <p:cNvPr id="4" name="Slide Number Placeholder 3"/>
          <p:cNvSpPr>
            <a:spLocks noGrp="1"/>
          </p:cNvSpPr>
          <p:nvPr>
            <p:ph type="sldNum" sz="quarter" idx="10"/>
          </p:nvPr>
        </p:nvSpPr>
        <p:spPr/>
        <p:txBody>
          <a:bodyPr/>
          <a:lstStyle/>
          <a:p>
            <a:fld id="{6EFE83B7-278F-6545-9C62-E36EB068C003}" type="slidenum">
              <a:rPr lang="en-US" smtClean="0"/>
              <a:pPr/>
              <a:t>2</a:t>
            </a:fld>
            <a:endParaRPr lang="en-US"/>
          </a:p>
        </p:txBody>
      </p:sp>
    </p:spTree>
    <p:extLst>
      <p:ext uri="{BB962C8B-B14F-4D97-AF65-F5344CB8AC3E}">
        <p14:creationId xmlns:p14="http://schemas.microsoft.com/office/powerpoint/2010/main" val="3870971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a:t>
            </a:r>
            <a:r>
              <a:rPr lang="en-GB" baseline="0"/>
              <a:t> are particularly interested in any learning about how people who participated experienced the approach that was taken.</a:t>
            </a:r>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22</a:t>
            </a:fld>
            <a:endParaRPr lang="en-US"/>
          </a:p>
        </p:txBody>
      </p:sp>
    </p:spTree>
    <p:extLst>
      <p:ext uri="{BB962C8B-B14F-4D97-AF65-F5344CB8AC3E}">
        <p14:creationId xmlns:p14="http://schemas.microsoft.com/office/powerpoint/2010/main" val="28626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23</a:t>
            </a:fld>
            <a:endParaRPr lang="en-US"/>
          </a:p>
        </p:txBody>
      </p:sp>
    </p:spTree>
    <p:extLst>
      <p:ext uri="{BB962C8B-B14F-4D97-AF65-F5344CB8AC3E}">
        <p14:creationId xmlns:p14="http://schemas.microsoft.com/office/powerpoint/2010/main" val="2553966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24</a:t>
            </a:fld>
            <a:endParaRPr lang="en-US"/>
          </a:p>
        </p:txBody>
      </p:sp>
    </p:spTree>
    <p:extLst>
      <p:ext uri="{BB962C8B-B14F-4D97-AF65-F5344CB8AC3E}">
        <p14:creationId xmlns:p14="http://schemas.microsoft.com/office/powerpoint/2010/main" val="928577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By looking at how organisations have been using</a:t>
            </a:r>
            <a:r>
              <a:rPr lang="en-GB" baseline="0"/>
              <a:t> different platforms, methods and tools, we can better understand appropriate considerations for different approaches</a:t>
            </a:r>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25</a:t>
            </a:fld>
            <a:endParaRPr lang="en-US"/>
          </a:p>
        </p:txBody>
      </p:sp>
    </p:spTree>
    <p:extLst>
      <p:ext uri="{BB962C8B-B14F-4D97-AF65-F5344CB8AC3E}">
        <p14:creationId xmlns:p14="http://schemas.microsoft.com/office/powerpoint/2010/main" val="540142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26</a:t>
            </a:fld>
            <a:endParaRPr lang="en-US"/>
          </a:p>
        </p:txBody>
      </p:sp>
    </p:spTree>
    <p:extLst>
      <p:ext uri="{BB962C8B-B14F-4D97-AF65-F5344CB8AC3E}">
        <p14:creationId xmlns:p14="http://schemas.microsoft.com/office/powerpoint/2010/main" val="4138638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Organisers rarely understand the issues that disabled people face (Attree et al 2011). Community engagement processes also often plan for participants to move about or stand or sit for long periods of time. This can be difficult not only for some disabled people, but also for older people (Edwards 2001). Video calls and other methods at a distance can overcome some of these issues. </a:t>
            </a:r>
            <a:endParaRPr lang="en-US"/>
          </a:p>
          <a:p>
            <a:endParaRPr lang="en-GB">
              <a:cs typeface="Calibri"/>
            </a:endParaRPr>
          </a:p>
        </p:txBody>
      </p:sp>
      <p:sp>
        <p:nvSpPr>
          <p:cNvPr id="4" name="Slide Number Placeholder 3"/>
          <p:cNvSpPr>
            <a:spLocks noGrp="1"/>
          </p:cNvSpPr>
          <p:nvPr>
            <p:ph type="sldNum" sz="quarter" idx="10"/>
          </p:nvPr>
        </p:nvSpPr>
        <p:spPr/>
        <p:txBody>
          <a:bodyPr/>
          <a:lstStyle/>
          <a:p>
            <a:fld id="{6EFE83B7-278F-6545-9C62-E36EB068C003}" type="slidenum">
              <a:rPr lang="en-US" smtClean="0"/>
              <a:pPr/>
              <a:t>27</a:t>
            </a:fld>
            <a:endParaRPr lang="en-US"/>
          </a:p>
        </p:txBody>
      </p:sp>
    </p:spTree>
    <p:extLst>
      <p:ext uri="{BB962C8B-B14F-4D97-AF65-F5344CB8AC3E}">
        <p14:creationId xmlns:p14="http://schemas.microsoft.com/office/powerpoint/2010/main" val="3952847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Issues for young people. Most have smartphones.</a:t>
            </a:r>
          </a:p>
          <a:p>
            <a:r>
              <a:rPr lang="en-GB">
                <a:cs typeface="Calibri"/>
              </a:rPr>
              <a:t>Might not have appropriate space to speak from. Might not be comfortable sharing video. </a:t>
            </a:r>
          </a:p>
          <a:p>
            <a:r>
              <a:rPr lang="en-GB"/>
              <a:t>Care </a:t>
            </a:r>
            <a:r>
              <a:rPr lang="en-GB" baseline="0"/>
              <a:t>experienced young people are one of those groups most at risk of digital exclusion.</a:t>
            </a:r>
            <a:r>
              <a:rPr lang="en-GB"/>
              <a:t> </a:t>
            </a:r>
            <a:endParaRPr lang="en-GB">
              <a:cs typeface="Calibri"/>
            </a:endParaRPr>
          </a:p>
        </p:txBody>
      </p:sp>
      <p:sp>
        <p:nvSpPr>
          <p:cNvPr id="4" name="Slide Number Placeholder 3"/>
          <p:cNvSpPr>
            <a:spLocks noGrp="1"/>
          </p:cNvSpPr>
          <p:nvPr>
            <p:ph type="sldNum" sz="quarter" idx="10"/>
          </p:nvPr>
        </p:nvSpPr>
        <p:spPr/>
        <p:txBody>
          <a:bodyPr/>
          <a:lstStyle/>
          <a:p>
            <a:fld id="{6EFE83B7-278F-6545-9C62-E36EB068C003}" type="slidenum">
              <a:rPr lang="en-US" smtClean="0"/>
              <a:pPr/>
              <a:t>28</a:t>
            </a:fld>
            <a:endParaRPr lang="en-US"/>
          </a:p>
        </p:txBody>
      </p:sp>
    </p:spTree>
    <p:extLst>
      <p:ext uri="{BB962C8B-B14F-4D97-AF65-F5344CB8AC3E}">
        <p14:creationId xmlns:p14="http://schemas.microsoft.com/office/powerpoint/2010/main" val="1795225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Carrying out community engagement activities in familiar places (going to where the people are) is cited as a successful strategy for engaging with minority ethnic groups, but with limitations on the use of community spaces, trusted contacts (e.g. through places of worship) will become even more important in bridging links with people who may be otherwise isolated and thus underrepresented.</a:t>
            </a:r>
            <a:endParaRPr lang="en-US"/>
          </a:p>
          <a:p>
            <a:pPr>
              <a:defRPr/>
            </a:pPr>
            <a:endParaRPr lang="en-GB">
              <a:cs typeface="Calibri"/>
            </a:endParaRPr>
          </a:p>
          <a:p>
            <a:pPr marL="0" marR="0" lvl="0" indent="0" algn="l" defTabSz="457200">
              <a:lnSpc>
                <a:spcPct val="100000"/>
              </a:lnSpc>
              <a:spcBef>
                <a:spcPts val="0"/>
              </a:spcBef>
              <a:spcAft>
                <a:spcPts val="0"/>
              </a:spcAft>
              <a:buClrTx/>
              <a:buSzTx/>
              <a:buFontTx/>
              <a:buNone/>
              <a:tabLst/>
              <a:defRPr/>
            </a:pPr>
            <a:r>
              <a:rPr lang="en-GB"/>
              <a:t>While questionnaires can be an effective way for people to have their views heard, Farooqi et al (2018) note that self-completion questionnaires sent to certain minority ethnic groups (e.g. postal surveys) often have poor response rates due to misunderstanding the purpose, or language/literacy issues. Actions such as including a translated cover sheet to allow respondents to request information in another language should be considered. However, translations may not always be cost effective.</a:t>
            </a:r>
            <a:endParaRPr lang="en-GB">
              <a:cs typeface="Calibri"/>
            </a:endParaRPr>
          </a:p>
          <a:p>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29</a:t>
            </a:fld>
            <a:endParaRPr lang="en-US"/>
          </a:p>
        </p:txBody>
      </p:sp>
    </p:spTree>
    <p:extLst>
      <p:ext uri="{BB962C8B-B14F-4D97-AF65-F5344CB8AC3E}">
        <p14:creationId xmlns:p14="http://schemas.microsoft.com/office/powerpoint/2010/main" val="3082934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a:t>Title slide 2</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FE83B7-278F-6545-9C62-E36EB068C0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7019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FE83B7-278F-6545-9C62-E36EB068C0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3727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want everyone to benefit</a:t>
            </a:r>
            <a:r>
              <a:rPr lang="en-GB" baseline="0" dirty="0" smtClean="0"/>
              <a:t> from the improvements that we make to care</a:t>
            </a:r>
            <a:endParaRPr lang="en-GB" dirty="0" smtClean="0"/>
          </a:p>
          <a:p>
            <a:endParaRPr lang="en-GB" dirty="0" smtClean="0"/>
          </a:p>
          <a:p>
            <a:r>
              <a:rPr lang="en-GB" dirty="0" smtClean="0"/>
              <a:t>BUT if you are engaging think carefully about what</a:t>
            </a:r>
            <a:r>
              <a:rPr lang="en-GB" baseline="0" dirty="0" smtClean="0"/>
              <a:t> you want to achieve from the engagement </a:t>
            </a:r>
          </a:p>
          <a:p>
            <a:r>
              <a:rPr lang="en-GB" baseline="0" dirty="0" smtClean="0"/>
              <a:t>What is the focus of the engagement and what has prompted it</a:t>
            </a:r>
          </a:p>
          <a:p>
            <a:r>
              <a:rPr lang="en-GB" baseline="0" dirty="0" smtClean="0"/>
              <a:t>If it’s to inform decision-making what can people getting involved influence</a:t>
            </a:r>
          </a:p>
        </p:txBody>
      </p:sp>
      <p:sp>
        <p:nvSpPr>
          <p:cNvPr id="4" name="Slide Number Placeholder 3"/>
          <p:cNvSpPr>
            <a:spLocks noGrp="1"/>
          </p:cNvSpPr>
          <p:nvPr>
            <p:ph type="sldNum" sz="quarter" idx="10"/>
          </p:nvPr>
        </p:nvSpPr>
        <p:spPr/>
        <p:txBody>
          <a:bodyPr/>
          <a:lstStyle/>
          <a:p>
            <a:fld id="{6EFE83B7-278F-6545-9C62-E36EB068C003}" type="slidenum">
              <a:rPr lang="en-US" smtClean="0"/>
              <a:pPr/>
              <a:t>3</a:t>
            </a:fld>
            <a:endParaRPr lang="en-US"/>
          </a:p>
        </p:txBody>
      </p:sp>
    </p:spTree>
    <p:extLst>
      <p:ext uri="{BB962C8B-B14F-4D97-AF65-F5344CB8AC3E}">
        <p14:creationId xmlns:p14="http://schemas.microsoft.com/office/powerpoint/2010/main" val="1404427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FE83B7-278F-6545-9C62-E36EB068C0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7169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FE83B7-278F-6545-9C62-E36EB068C0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47996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FE83B7-278F-6545-9C62-E36EB068C0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0616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b="1"/>
              <a:t>Process</a:t>
            </a:r>
            <a:r>
              <a:rPr lang="en-GB"/>
              <a:t>: monitor mentions, know who to pass issues on to. Primary goal is to deal with the problem</a:t>
            </a:r>
            <a:r>
              <a:rPr lang="en-GB" baseline="0"/>
              <a:t> that caused the complaint, not the complaint itself</a:t>
            </a:r>
          </a:p>
          <a:p>
            <a:pPr marL="228600" indent="-228600">
              <a:buFont typeface="+mj-lt"/>
              <a:buAutoNum type="arabicPeriod"/>
            </a:pPr>
            <a:r>
              <a:rPr lang="en-GB" b="1" baseline="0"/>
              <a:t>Identify the type of feedback</a:t>
            </a:r>
            <a:r>
              <a:rPr lang="en-GB" baseline="0"/>
              <a:t>: pressing issue, constructive criticism, disgruntled attack with merit, trolling/spam</a:t>
            </a:r>
          </a:p>
          <a:p>
            <a:pPr marL="228600" indent="-228600">
              <a:buFont typeface="+mj-lt"/>
              <a:buAutoNum type="arabicPeriod"/>
            </a:pPr>
            <a:r>
              <a:rPr lang="en-GB" b="1" baseline="0"/>
              <a:t>Respond if appropriate</a:t>
            </a:r>
            <a:r>
              <a:rPr lang="en-GB" baseline="0"/>
              <a:t>: pressing/constructive = definitely; disgruntled = most; separate the content from the delivery; timely manner and with positivity; trolling/spam = best left alone</a:t>
            </a:r>
          </a:p>
          <a:p>
            <a:pPr marL="228600" indent="-228600">
              <a:buFont typeface="+mj-lt"/>
              <a:buAutoNum type="arabicPeriod"/>
            </a:pPr>
            <a:r>
              <a:rPr lang="en-GB" b="1" baseline="0"/>
              <a:t>Be patient</a:t>
            </a:r>
            <a:r>
              <a:rPr lang="en-GB" baseline="0"/>
              <a:t>: be generous, give benefit of the doubt; apologise for inconvenience; offer a solution or explanation; every interaction is an opportunity</a:t>
            </a:r>
          </a:p>
          <a:p>
            <a:pPr marL="228600" indent="-228600">
              <a:buFont typeface="+mj-lt"/>
              <a:buAutoNum type="arabicPeriod"/>
            </a:pPr>
            <a:r>
              <a:rPr lang="en-GB" b="1" baseline="0"/>
              <a:t>Give audience a chance</a:t>
            </a:r>
            <a:r>
              <a:rPr lang="en-GB" baseline="0"/>
              <a:t>: as long as the situation isn’t critical, leaving a bit of time can allow followers to act as advocates</a:t>
            </a:r>
          </a:p>
          <a:p>
            <a:pPr marL="228600" indent="-228600">
              <a:buFont typeface="+mj-lt"/>
              <a:buAutoNum type="arabicPeriod"/>
            </a:pPr>
            <a:r>
              <a:rPr lang="en-GB" b="1" baseline="0"/>
              <a:t>Take offline</a:t>
            </a:r>
            <a:r>
              <a:rPr lang="en-GB" baseline="0"/>
              <a:t>: If a conversation starts to spiral, may be best to do 1-2-1. Have a range of channels ready. Best to be as transparent as possible, though</a:t>
            </a:r>
          </a:p>
          <a:p>
            <a:pPr marL="228600" indent="-228600">
              <a:buFont typeface="+mj-lt"/>
              <a:buAutoNum type="arabicPeriod"/>
            </a:pPr>
            <a:r>
              <a:rPr lang="en-GB" b="1" baseline="0"/>
              <a:t>Don’t take personally</a:t>
            </a:r>
            <a:r>
              <a:rPr lang="en-GB" b="0" baseline="0"/>
              <a:t>:</a:t>
            </a:r>
            <a:r>
              <a:rPr lang="en-GB" baseline="0"/>
              <a:t> resist the urge to react emotionally; remember social media is destination #1 for people to vent steam</a:t>
            </a:r>
          </a:p>
          <a:p>
            <a:r>
              <a:rPr lang="en-GB"/>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FE83B7-278F-6545-9C62-E36EB068C0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4047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marL="0" marR="0">
              <a:lnSpc>
                <a:spcPct val="115000"/>
              </a:lnSpc>
              <a:spcBef>
                <a:spcPts val="600"/>
              </a:spcBef>
              <a:spcAft>
                <a:spcPts val="600"/>
              </a:spcAft>
            </a:pPr>
            <a:r>
              <a:rPr lang="en-GB" sz="1200" b="1" kern="1200" dirty="0" smtClean="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SLIDE 2</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1200"/>
              </a:spcBef>
              <a:spcAft>
                <a:spcPts val="600"/>
              </a:spcAft>
            </a:pP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This case study is from the ‘New Children’s Theatre Suite Project Team’ at NHS Tayside. </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pP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And we’ve chosen it, not because I’m based in Tayside and am biased, but because while many people struggle to engage with children and young people in normal times, this project team managed to do so right in the middle of the full lockdown earlier this year. It’s also a good example of going to where people are, rather than expecting them to come to you. </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1200"/>
              </a:spcBef>
              <a:spcAft>
                <a:spcPts val="600"/>
              </a:spcAft>
            </a:pPr>
            <a:r>
              <a:rPr lang="en-GB" sz="1200" b="1" kern="1200" dirty="0" smtClean="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SLIDE 3</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1200"/>
              </a:spcBef>
              <a:spcAft>
                <a:spcPts val="600"/>
              </a:spcAft>
            </a:pPr>
            <a:r>
              <a:rPr lang="en-GB" sz="1200" b="1" u="sng"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First I thought I’d share a little background to this engagement</a:t>
            </a: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pP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There has been only one dedicated children's’ theatre in Tayside (based in Ninewells Hospital) and so a large proportion of operations (in fact, about 50%) on children has had to take place in adult theatres – everybody knew this wasn’t ideal. </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pP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A few years ago it was agreed to build not only a second dedicated children's theatre but the creation of a </a:t>
            </a: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first class children’s theatre suite </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within the Tayside Children’s Hospital, designed and built for children and their families with significant </a:t>
            </a: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input from</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them. The Archie Foundation came on board to raise funds and share ideas to make sure the new suite is a child-friendly and age appropriate space…you may have seen the Oor Wullie bucket trail throughout Scotland last year – this is one of the main projects it was raising money for.  </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pP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From the beginning the project team has involved children, young people and their families in how the new suite should look but this </a:t>
            </a: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definitely</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became more challenging with the arrival of Covid 19….</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pPr>
            <a:r>
              <a:rPr lang="en-GB" sz="1200" b="1" kern="1200" dirty="0" smtClean="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SLIDE 4</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pP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However</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building had continued during the pandemic and there were skypanels to choose - colourful decorative panels that would be installed on the ceilings of the ward, anaesthetic rooms and corridors. A suite of images had been developed and the Project Team wanted to involve children and young people in selecting the final skypanel designs. So they had to put their thinking caps on and find ways of reaching them, and at a time schools were not meeting. </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pPr>
            <a:r>
              <a:rPr lang="en-GB" sz="1200" b="1" kern="1200" dirty="0" smtClean="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SLIDE 5</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pP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They’d heard about the network of </a:t>
            </a: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Community Support Centres</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that had been established throughout Dundee in response to the pandemic - these provided coordinated support as well as childcare for children of key workers and vulnerable children. </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pP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They also made contact with the leader of a </a:t>
            </a: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local scouting group</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which they’d heard was meeting virtually. Contacting the local education department also enabled them to link into a </a:t>
            </a: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School Care Hub</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and a </a:t>
            </a: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School’s Out Club</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Altogether, </a:t>
            </a: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5 key groups</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of children and young people were identified. </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pPr>
            <a:r>
              <a:rPr lang="en-GB" sz="1200" b="1" kern="1200" dirty="0" smtClean="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SLIDE 6</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pP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Because the project team weren’t able to meet with the children face to face, the group leaders were provided with an information pack containing - </a:t>
            </a: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background information</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on the project, a plan showing </a:t>
            </a: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locations of the skypanels</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a </a:t>
            </a: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list of skypanel design options</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a </a:t>
            </a: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voting sheet</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and </a:t>
            </a: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guidance on involving</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the children and young people in selecting their preferred options. Responses were requested by a specific date and all of the groups approached submitted their votes.</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pP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The Project Team reviewed the results and approved the selection of the skypanels which received the greatest number of votes. </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pP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All of the groups who had participated were then contacted to let them know which panels had been chosen and thank them again for their involvement. </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1200"/>
              </a:spcBef>
              <a:spcAft>
                <a:spcPts val="600"/>
              </a:spcAft>
            </a:pPr>
            <a:r>
              <a:rPr lang="en-GB" sz="1200" b="1" kern="1200" dirty="0" smtClean="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SLIDE 7</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1200"/>
              </a:spcBef>
              <a:spcAft>
                <a:spcPts val="600"/>
              </a:spcAft>
            </a:pPr>
            <a:r>
              <a:rPr lang="en-GB" sz="1200" b="1" u="sng"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Where there any challenges?</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0"/>
              </a:spcAft>
            </a:pP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Well, there was one in particular - </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600"/>
              </a:spcAft>
            </a:pP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To make it easy for the organisations to be involved, they were given the option of how to send the votes back. Some sent individual scanned voting sheets, others created their own electronic version, one sent hard copies. But this meant collating the votes was an arduous and time-consuming task which could have been made much simpler if a standard method had been used.</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1200"/>
              </a:spcBef>
              <a:spcAft>
                <a:spcPts val="600"/>
              </a:spcAft>
            </a:pPr>
            <a:r>
              <a:rPr lang="en-GB" sz="1200" b="1" kern="1200" dirty="0" smtClean="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SLIDE 8</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1200"/>
              </a:spcBef>
              <a:spcAft>
                <a:spcPts val="600"/>
              </a:spcAft>
            </a:pPr>
            <a:r>
              <a:rPr lang="en-GB" sz="1200" b="1" u="sng"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What worked well?</a:t>
            </a:r>
            <a:endParaRPr lang="en-US" sz="1100" dirty="0" smtClean="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600"/>
              </a:spcBef>
              <a:spcAft>
                <a:spcPts val="300"/>
              </a:spcAft>
              <a:buFont typeface="Symbol" panose="05050102010706020507" pitchFamily="18" charset="2"/>
              <a:buChar char=""/>
            </a:pP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134</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children and young people took, a higher number than initially expected</a:t>
            </a:r>
            <a:endParaRPr lang="en-US" sz="1100" dirty="0" smtClean="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300"/>
              </a:spcBef>
              <a:spcAft>
                <a:spcPts val="300"/>
              </a:spcAft>
              <a:buFont typeface="Symbol" panose="05050102010706020507" pitchFamily="18" charset="2"/>
              <a:buChar char=""/>
            </a:pP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Children and young people from a </a:t>
            </a: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variety of backgrounds</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were involved. This included ones who were being cared for in the Community Support Centres – that is, the children of key workers and vulnerable young people who had been identified by Dundee City Council</a:t>
            </a:r>
            <a:endParaRPr lang="en-US" sz="1100" dirty="0" smtClean="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300"/>
              </a:spcBef>
              <a:spcAft>
                <a:spcPts val="300"/>
              </a:spcAft>
              <a:buFont typeface="Symbol" panose="05050102010706020507" pitchFamily="18" charset="2"/>
              <a:buChar char=""/>
            </a:pP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The selections chosen by the children &amp; young people </a:t>
            </a: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directly influenced</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the panels to be purchased and installed</a:t>
            </a:r>
            <a:endParaRPr lang="en-US" sz="1100" dirty="0" smtClean="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300"/>
              </a:spcBef>
              <a:spcAft>
                <a:spcPts val="300"/>
              </a:spcAft>
              <a:buFont typeface="Symbol" panose="05050102010706020507" pitchFamily="18" charset="2"/>
              <a:buChar char=""/>
            </a:pP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As you can imagine, in what was a worrying time, taking part in the engagement was a </a:t>
            </a: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welcome distraction</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for the children and young people </a:t>
            </a:r>
            <a:endParaRPr lang="en-US" sz="1100" dirty="0" smtClean="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300"/>
              </a:spcBef>
              <a:spcAft>
                <a:spcPts val="300"/>
              </a:spcAft>
              <a:buFont typeface="Symbol" panose="05050102010706020507" pitchFamily="18" charset="2"/>
              <a:buChar char=""/>
            </a:pPr>
            <a:r>
              <a:rPr lang="en-GB" sz="1200" b="1"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Actively going to where children and young people are</a:t>
            </a: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was so successful that in the future the team will consider how to engage with a greater number of schools and youth groups</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pPr>
            <a:r>
              <a:rPr lang="en-GB" sz="1200" b="1" kern="1200" dirty="0" smtClean="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SLIDE 9</a:t>
            </a:r>
            <a:endParaRPr lang="en-US" sz="1100" dirty="0" smtClean="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pPr>
            <a:r>
              <a:rPr lang="en-GB" sz="1200" kern="1200" dirty="0" smtClean="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And this is what it was all about – some of the skypanels that the children and young people chose – these will decorate the ceilings in the corridors, anaesthetic rooms and wards of the new children’s theatre. It is hoped that by May 2021 the build will be complete and the skypanels will be there to provide a calming distraction for children who are anxious but also to capture children's imagination. </a:t>
            </a:r>
            <a:endParaRPr lang="en-US" sz="1100" dirty="0" smtClean="0">
              <a:effectLst/>
              <a:latin typeface="Times New Roman" panose="02020603050405020304" pitchFamily="18" charset="0"/>
              <a:ea typeface="Times New Roman" panose="02020603050405020304" pitchFamily="18" charset="0"/>
            </a:endParaRPr>
          </a:p>
          <a:p>
            <a:r>
              <a:rPr lang="en-GB" sz="1200" b="1" kern="1200" dirty="0" smtClean="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SLIDE 10 </a:t>
            </a:r>
            <a:r>
              <a:rPr lang="en-US" sz="1200" dirty="0" smtClean="0">
                <a:effectLst/>
                <a:latin typeface="Century Gothic" panose="020B0502020202020204" pitchFamily="34" charset="0"/>
                <a:ea typeface="Calibri" panose="020F0502020204030204" pitchFamily="34" charset="0"/>
                <a:cs typeface="Times New Roman" panose="02020603050405020304" pitchFamily="18" charset="0"/>
              </a:rPr>
              <a:t>You can find this case study on the Engaging Differently section of the HIS:Engage website</a:t>
            </a:r>
            <a:endParaRPr lang="en-GB" dirty="0"/>
          </a:p>
        </p:txBody>
      </p:sp>
      <p:sp>
        <p:nvSpPr>
          <p:cNvPr id="4" name="Slide Number Placeholder 3"/>
          <p:cNvSpPr>
            <a:spLocks noGrp="1"/>
          </p:cNvSpPr>
          <p:nvPr>
            <p:ph type="sldNum" sz="quarter" idx="10"/>
          </p:nvPr>
        </p:nvSpPr>
        <p:spPr/>
        <p:txBody>
          <a:bodyPr/>
          <a:lstStyle/>
          <a:p>
            <a:fld id="{6EFE83B7-278F-6545-9C62-E36EB068C003}" type="slidenum">
              <a:rPr lang="en-US" smtClean="0"/>
              <a:pPr/>
              <a:t>36</a:t>
            </a:fld>
            <a:endParaRPr lang="en-US"/>
          </a:p>
        </p:txBody>
      </p:sp>
    </p:spTree>
    <p:extLst>
      <p:ext uri="{BB962C8B-B14F-4D97-AF65-F5344CB8AC3E}">
        <p14:creationId xmlns:p14="http://schemas.microsoft.com/office/powerpoint/2010/main" val="3993445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6EFE83B7-278F-6545-9C62-E36EB068C003}" type="slidenum">
              <a:rPr lang="en-US" smtClean="0"/>
              <a:pPr/>
              <a:t>37</a:t>
            </a:fld>
            <a:endParaRPr lang="en-US"/>
          </a:p>
        </p:txBody>
      </p:sp>
    </p:spTree>
    <p:extLst>
      <p:ext uri="{BB962C8B-B14F-4D97-AF65-F5344CB8AC3E}">
        <p14:creationId xmlns:p14="http://schemas.microsoft.com/office/powerpoint/2010/main" val="8167406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E83B7-278F-6545-9C62-E36EB068C003}" type="slidenum">
              <a:rPr lang="en-US" smtClean="0"/>
              <a:pPr/>
              <a:t>44</a:t>
            </a:fld>
            <a:endParaRPr lang="en-US"/>
          </a:p>
        </p:txBody>
      </p:sp>
    </p:spTree>
    <p:extLst>
      <p:ext uri="{BB962C8B-B14F-4D97-AF65-F5344CB8AC3E}">
        <p14:creationId xmlns:p14="http://schemas.microsoft.com/office/powerpoint/2010/main" val="380447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46</a:t>
            </a:fld>
            <a:endParaRPr lang="en-US"/>
          </a:p>
        </p:txBody>
      </p:sp>
    </p:spTree>
    <p:extLst>
      <p:ext uri="{BB962C8B-B14F-4D97-AF65-F5344CB8AC3E}">
        <p14:creationId xmlns:p14="http://schemas.microsoft.com/office/powerpoint/2010/main" val="19970611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47</a:t>
            </a:fld>
            <a:endParaRPr lang="en-US"/>
          </a:p>
        </p:txBody>
      </p:sp>
    </p:spTree>
    <p:extLst>
      <p:ext uri="{BB962C8B-B14F-4D97-AF65-F5344CB8AC3E}">
        <p14:creationId xmlns:p14="http://schemas.microsoft.com/office/powerpoint/2010/main" val="3676540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FE83B7-278F-6545-9C62-E36EB068C0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809433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a:hlinkClick r:id="rId3"/>
              </a:rPr>
              <a:t>https://www.involve.org.uk/resources/knowledge-base/building-back-how-do-we-involve-communities-covid-19-response-and-1</a:t>
            </a:r>
            <a:endParaRPr lang="en-GB"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EFE83B7-278F-6545-9C62-E36EB068C003}" type="slidenum">
              <a:rPr lang="en-US" smtClean="0"/>
              <a:pPr/>
              <a:t>7</a:t>
            </a:fld>
            <a:endParaRPr lang="en-US"/>
          </a:p>
        </p:txBody>
      </p:sp>
    </p:spTree>
    <p:extLst>
      <p:ext uri="{BB962C8B-B14F-4D97-AF65-F5344CB8AC3E}">
        <p14:creationId xmlns:p14="http://schemas.microsoft.com/office/powerpoint/2010/main" val="1521585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ffectLst/>
            </a:endParaRPr>
          </a:p>
          <a:p>
            <a:endParaRPr lang="en-GB" baseline="0"/>
          </a:p>
          <a:p>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8</a:t>
            </a:fld>
            <a:endParaRPr lang="en-US"/>
          </a:p>
        </p:txBody>
      </p:sp>
    </p:spTree>
    <p:extLst>
      <p:ext uri="{BB962C8B-B14F-4D97-AF65-F5344CB8AC3E}">
        <p14:creationId xmlns:p14="http://schemas.microsoft.com/office/powerpoint/2010/main" val="722594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https://www.health.org.uk/publications/long-reads/understanding-and-sustaining-the-health-care-service-shifts-accelerated-by-COVID-19</a:t>
            </a:r>
            <a:endParaRPr lang="en-GB"/>
          </a:p>
          <a:p>
            <a:endParaRPr lang="en-GB"/>
          </a:p>
          <a:p>
            <a:r>
              <a:rPr lang="en-GB"/>
              <a:t>Webinar session</a:t>
            </a:r>
          </a:p>
          <a:p>
            <a:endParaRPr lang="en-GB"/>
          </a:p>
          <a:p>
            <a:r>
              <a:rPr lang="en-GB"/>
              <a:t>Community/primary care</a:t>
            </a:r>
          </a:p>
          <a:p>
            <a:r>
              <a:rPr lang="en-GB"/>
              <a:t>Acute services</a:t>
            </a:r>
          </a:p>
          <a:p>
            <a:r>
              <a:rPr lang="en-GB" err="1"/>
              <a:t>Nhs</a:t>
            </a:r>
            <a:r>
              <a:rPr lang="en-GB"/>
              <a:t> Lanarkshire – </a:t>
            </a:r>
            <a:r>
              <a:rPr lang="en-GB" err="1"/>
              <a:t>monklands</a:t>
            </a:r>
            <a:r>
              <a:rPr lang="en-GB"/>
              <a:t> – option appraisal</a:t>
            </a:r>
          </a:p>
          <a:p>
            <a:r>
              <a:rPr lang="en-GB"/>
              <a:t>Highland/</a:t>
            </a:r>
            <a:r>
              <a:rPr lang="en-GB" err="1"/>
              <a:t>skye</a:t>
            </a:r>
            <a:r>
              <a:rPr lang="en-GB"/>
              <a:t> – reviewing inpatient</a:t>
            </a:r>
            <a:r>
              <a:rPr lang="en-GB" baseline="0"/>
              <a:t>/out of hours services – option appraisal</a:t>
            </a:r>
          </a:p>
          <a:p>
            <a:r>
              <a:rPr lang="en-GB" baseline="0"/>
              <a:t>Mental health </a:t>
            </a:r>
          </a:p>
          <a:p>
            <a:r>
              <a:rPr lang="en-GB" baseline="0"/>
              <a:t>Unscheduled care</a:t>
            </a:r>
          </a:p>
          <a:p>
            <a:endParaRPr lang="en-GB" baseline="0"/>
          </a:p>
          <a:p>
            <a:pPr lvl="0"/>
            <a:r>
              <a:rPr lang="en-GB" sz="1200" b="1" kern="1200">
                <a:solidFill>
                  <a:schemeClr val="tx1"/>
                </a:solidFill>
                <a:effectLst/>
                <a:latin typeface="+mn-lt"/>
                <a:ea typeface="+mn-ea"/>
                <a:cs typeface="+mn-cs"/>
              </a:rPr>
              <a:t>NHS Highland- North Skye inpatient and community bed redesign</a:t>
            </a:r>
            <a:endParaRPr lang="en-GB">
              <a:effectLst/>
            </a:endParaRPr>
          </a:p>
          <a:p>
            <a:r>
              <a:rPr lang="en-GB" sz="1200" kern="1200">
                <a:solidFill>
                  <a:schemeClr val="tx1"/>
                </a:solidFill>
                <a:effectLst/>
                <a:latin typeface="+mn-lt"/>
                <a:ea typeface="+mn-ea"/>
                <a:cs typeface="+mn-cs"/>
              </a:rPr>
              <a:t>The review started in 2019 in response to Sir Lewis Ritchie’s recommendations for inpatient and Out Of Hours Care. Three community events took place at the beginning of this year before the option appraisal process was paused in March due to COVID-19. The process is due to restart in December and will complete in early 2021. The process will be conducted via Zoom to involve community representatives in the review of criteria and development of options. The case for change will be reviewed to take account of recent changes at </a:t>
            </a:r>
            <a:r>
              <a:rPr lang="en-GB" sz="1200" kern="1200" err="1">
                <a:solidFill>
                  <a:schemeClr val="tx1"/>
                </a:solidFill>
                <a:effectLst/>
                <a:latin typeface="+mn-lt"/>
                <a:ea typeface="+mn-ea"/>
                <a:cs typeface="+mn-cs"/>
              </a:rPr>
              <a:t>Portree</a:t>
            </a:r>
            <a:r>
              <a:rPr lang="en-GB" sz="1200" kern="1200">
                <a:solidFill>
                  <a:schemeClr val="tx1"/>
                </a:solidFill>
                <a:effectLst/>
                <a:latin typeface="+mn-lt"/>
                <a:ea typeface="+mn-ea"/>
                <a:cs typeface="+mn-cs"/>
              </a:rPr>
              <a:t> Hospital and Home Farm Care Home.</a:t>
            </a:r>
            <a:endParaRPr lang="en-GB">
              <a:effectLst/>
            </a:endParaRPr>
          </a:p>
          <a:p>
            <a:r>
              <a:rPr lang="en-GB" sz="1200" b="1" kern="1200">
                <a:solidFill>
                  <a:schemeClr val="tx1"/>
                </a:solidFill>
                <a:effectLst/>
                <a:latin typeface="+mn-lt"/>
                <a:ea typeface="+mn-ea"/>
                <a:cs typeface="+mn-cs"/>
              </a:rPr>
              <a:t> </a:t>
            </a:r>
            <a:endParaRPr lang="en-GB">
              <a:effectLst/>
            </a:endParaRPr>
          </a:p>
          <a:p>
            <a:r>
              <a:rPr lang="en-GB" sz="1200" kern="1200">
                <a:solidFill>
                  <a:schemeClr val="tx1"/>
                </a:solidFill>
                <a:effectLst/>
                <a:latin typeface="+mn-lt"/>
                <a:ea typeface="+mn-ea"/>
                <a:cs typeface="+mn-cs"/>
              </a:rPr>
              <a:t>The local north Skye Community Trust will support the sharing of information with the wider community between the sessions.</a:t>
            </a:r>
            <a:endParaRPr lang="en-GB">
              <a:effectLst/>
            </a:endParaRPr>
          </a:p>
          <a:p>
            <a:endParaRPr lang="en-GB" baseline="0"/>
          </a:p>
          <a:p>
            <a:pPr lvl="0"/>
            <a:r>
              <a:rPr lang="en-GB" sz="1200" b="1" kern="1200">
                <a:solidFill>
                  <a:schemeClr val="tx1"/>
                </a:solidFill>
                <a:effectLst/>
                <a:latin typeface="+mn-lt"/>
                <a:ea typeface="+mn-ea"/>
                <a:cs typeface="+mn-cs"/>
              </a:rPr>
              <a:t>NHS Lanarkshire – Monklands Replacement Project </a:t>
            </a:r>
            <a:endParaRPr lang="en-GB">
              <a:effectLst/>
            </a:endParaRPr>
          </a:p>
          <a:p>
            <a:r>
              <a:rPr lang="en-GB" sz="1200" kern="1200">
                <a:solidFill>
                  <a:schemeClr val="tx1"/>
                </a:solidFill>
                <a:effectLst/>
                <a:latin typeface="+mn-lt"/>
                <a:ea typeface="+mn-ea"/>
                <a:cs typeface="+mn-cs"/>
              </a:rPr>
              <a:t>NHS Lanarkshire published the outcome of the non-financial benefit scoring, financial appraisal, risk and sensitivity analysis end September and invited the public to provide feedback from 30</a:t>
            </a:r>
            <a:r>
              <a:rPr lang="en-GB" sz="1200" kern="1200" baseline="30000">
                <a:solidFill>
                  <a:schemeClr val="tx1"/>
                </a:solidFill>
                <a:effectLst/>
                <a:latin typeface="+mn-lt"/>
                <a:ea typeface="+mn-ea"/>
                <a:cs typeface="+mn-cs"/>
              </a:rPr>
              <a:t>th</a:t>
            </a:r>
            <a:r>
              <a:rPr lang="en-GB" sz="1200" kern="1200">
                <a:solidFill>
                  <a:schemeClr val="tx1"/>
                </a:solidFill>
                <a:effectLst/>
                <a:latin typeface="+mn-lt"/>
                <a:ea typeface="+mn-ea"/>
                <a:cs typeface="+mn-cs"/>
              </a:rPr>
              <a:t> September to 18</a:t>
            </a:r>
            <a:r>
              <a:rPr lang="en-GB" sz="1200" kern="1200" baseline="30000">
                <a:solidFill>
                  <a:schemeClr val="tx1"/>
                </a:solidFill>
                <a:effectLst/>
                <a:latin typeface="+mn-lt"/>
                <a:ea typeface="+mn-ea"/>
                <a:cs typeface="+mn-cs"/>
              </a:rPr>
              <a:t>th</a:t>
            </a:r>
            <a:r>
              <a:rPr lang="en-GB" sz="1200" kern="1200">
                <a:solidFill>
                  <a:schemeClr val="tx1"/>
                </a:solidFill>
                <a:effectLst/>
                <a:latin typeface="+mn-lt"/>
                <a:ea typeface="+mn-ea"/>
                <a:cs typeface="+mn-cs"/>
              </a:rPr>
              <a:t> October 2020. They commissioned a representative telephone survey of 500 people (with the majority recruited from the Monklands catchment area), ran online focus groups and telephone discussions and two focused surveys. They also updated the Fairer Scotland Duty assessment and shared this on their website. They received a total of over 760 responses.</a:t>
            </a:r>
            <a:endParaRPr lang="en-GB">
              <a:effectLst/>
            </a:endParaRPr>
          </a:p>
          <a:p>
            <a:r>
              <a:rPr lang="en-GB" sz="1200" kern="1200">
                <a:solidFill>
                  <a:schemeClr val="tx1"/>
                </a:solidFill>
                <a:effectLst/>
                <a:latin typeface="+mn-lt"/>
                <a:ea typeface="+mn-ea"/>
                <a:cs typeface="+mn-cs"/>
              </a:rPr>
              <a:t> </a:t>
            </a:r>
            <a:endParaRPr lang="en-GB">
              <a:effectLst/>
            </a:endParaRPr>
          </a:p>
          <a:p>
            <a:r>
              <a:rPr lang="en-GB" sz="1200" i="1" kern="1200">
                <a:solidFill>
                  <a:schemeClr val="tx1"/>
                </a:solidFill>
                <a:effectLst/>
                <a:latin typeface="+mn-lt"/>
                <a:ea typeface="+mn-ea"/>
                <a:cs typeface="+mn-cs"/>
              </a:rPr>
              <a:t>Healthcare Improvement Scotland – Community Engagement </a:t>
            </a:r>
            <a:r>
              <a:rPr lang="en-GB" sz="1200" kern="1200">
                <a:solidFill>
                  <a:schemeClr val="tx1"/>
                </a:solidFill>
                <a:effectLst/>
                <a:latin typeface="+mn-lt"/>
                <a:ea typeface="+mn-ea"/>
                <a:cs typeface="+mn-cs"/>
              </a:rPr>
              <a:t>has prepared an assessment report to confirm that NHS Lanarkshire has met the expectations set out in recommendations by the independent review panel and ourselves (2019). It has also followed national guidance to date in relation to public engagement and option appraisal on the Monklands Replacement Project. The report provides six recommendations for NHS Lanarkshire to inform next steps and highlights areas of good practice and learning.</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GB">
              <a:effectLst/>
            </a:endParaRPr>
          </a:p>
          <a:p>
            <a:endParaRPr lang="en-GB"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Angus Health and Social Care Partnership - Review of Specialist Dementia discharge pathway</a:t>
            </a:r>
            <a:endParaRPr lang="en-GB" sz="1200" kern="1200">
              <a:solidFill>
                <a:schemeClr val="tx1"/>
              </a:solidFill>
              <a:effectLst/>
              <a:latin typeface="+mn-lt"/>
              <a:ea typeface="+mn-ea"/>
              <a:cs typeface="+mn-cs"/>
            </a:endParaRPr>
          </a:p>
          <a:p>
            <a:endParaRPr lang="en-GB">
              <a:effectLst/>
            </a:endParaRPr>
          </a:p>
          <a:p>
            <a:endParaRPr lang="en-GB" baseline="0"/>
          </a:p>
          <a:p>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9</a:t>
            </a:fld>
            <a:endParaRPr lang="en-US"/>
          </a:p>
        </p:txBody>
      </p:sp>
    </p:spTree>
    <p:extLst>
      <p:ext uri="{BB962C8B-B14F-4D97-AF65-F5344CB8AC3E}">
        <p14:creationId xmlns:p14="http://schemas.microsoft.com/office/powerpoint/2010/main" val="3898672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0" i="0" kern="1200">
                <a:solidFill>
                  <a:schemeClr val="tx1"/>
                </a:solidFill>
                <a:effectLst/>
                <a:latin typeface="Arial" panose="020B0604020202020204" pitchFamily="34" charset="0"/>
                <a:ea typeface="+mn-ea"/>
                <a:cs typeface="Arial" panose="020B0604020202020204" pitchFamily="34" charset="0"/>
              </a:rPr>
              <a:t>We have seen the fallout</a:t>
            </a:r>
            <a:r>
              <a:rPr lang="en-GB" sz="1000" b="0" i="0" kern="1200" baseline="0">
                <a:solidFill>
                  <a:schemeClr val="tx1"/>
                </a:solidFill>
                <a:effectLst/>
                <a:latin typeface="Arial" panose="020B0604020202020204" pitchFamily="34" charset="0"/>
                <a:ea typeface="+mn-ea"/>
                <a:cs typeface="Arial" panose="020B0604020202020204" pitchFamily="34" charset="0"/>
              </a:rPr>
              <a:t> from situations where COVID-19 has forced us to make decisions about how to do something differently but some decisions have not been fair because they have not taken into account all of those</a:t>
            </a:r>
          </a:p>
          <a:p>
            <a:endParaRPr lang="en-GB" sz="1000" b="0" i="0" kern="1200">
              <a:solidFill>
                <a:schemeClr val="tx1"/>
              </a:solidFill>
              <a:effectLst/>
              <a:latin typeface="Arial" panose="020B0604020202020204" pitchFamily="34" charset="0"/>
              <a:ea typeface="+mn-ea"/>
              <a:cs typeface="Arial" panose="020B0604020202020204" pitchFamily="34" charset="0"/>
            </a:endParaRPr>
          </a:p>
          <a:p>
            <a:r>
              <a:rPr lang="en-GB" sz="1000" b="0" i="0" kern="1200">
                <a:solidFill>
                  <a:schemeClr val="tx1"/>
                </a:solidFill>
                <a:effectLst/>
                <a:latin typeface="Arial" panose="020B0604020202020204" pitchFamily="34" charset="0"/>
                <a:ea typeface="+mn-ea"/>
                <a:cs typeface="Arial" panose="020B0604020202020204" pitchFamily="34" charset="0"/>
              </a:rPr>
              <a:t>SQA</a:t>
            </a:r>
            <a:r>
              <a:rPr lang="en-GB" sz="1000" b="0" i="0" kern="1200" baseline="0">
                <a:solidFill>
                  <a:schemeClr val="tx1"/>
                </a:solidFill>
                <a:effectLst/>
                <a:latin typeface="Arial" panose="020B0604020202020204" pitchFamily="34" charset="0"/>
                <a:ea typeface="+mn-ea"/>
                <a:cs typeface="Arial" panose="020B0604020202020204" pitchFamily="34" charset="0"/>
              </a:rPr>
              <a:t> grading</a:t>
            </a:r>
            <a:endParaRPr lang="en-GB" sz="1000" b="0" i="0" kern="1200">
              <a:solidFill>
                <a:schemeClr val="tx1"/>
              </a:solidFill>
              <a:effectLst/>
              <a:latin typeface="Arial" panose="020B0604020202020204" pitchFamily="34" charset="0"/>
              <a:ea typeface="+mn-ea"/>
              <a:cs typeface="Arial" panose="020B0604020202020204" pitchFamily="34" charset="0"/>
            </a:endParaRPr>
          </a:p>
          <a:p>
            <a:endParaRPr lang="en-GB" sz="1000" b="0" i="0" kern="1200">
              <a:solidFill>
                <a:schemeClr val="tx1"/>
              </a:solidFill>
              <a:effectLst/>
              <a:latin typeface="Arial" panose="020B0604020202020204" pitchFamily="34" charset="0"/>
              <a:ea typeface="+mn-ea"/>
              <a:cs typeface="Arial" panose="020B0604020202020204" pitchFamily="34" charset="0"/>
            </a:endParaRPr>
          </a:p>
          <a:p>
            <a:r>
              <a:rPr lang="en-GB" sz="1000" b="0" i="0" kern="1200">
                <a:solidFill>
                  <a:schemeClr val="tx1"/>
                </a:solidFill>
                <a:effectLst/>
                <a:latin typeface="Arial" panose="020B0604020202020204" pitchFamily="34" charset="0"/>
                <a:ea typeface="+mn-ea"/>
                <a:cs typeface="Arial" panose="020B0604020202020204" pitchFamily="34" charset="0"/>
              </a:rPr>
              <a:t>“Children from more deprived areas report being downgraded, not based on an assessment of their own abilities and potential but on the historic performance of the school they attend.”</a:t>
            </a:r>
          </a:p>
          <a:p>
            <a:endParaRPr lang="en-GB" sz="1000" b="0" i="0" kern="1200">
              <a:solidFill>
                <a:schemeClr val="tx1"/>
              </a:solidFill>
              <a:effectLst/>
              <a:latin typeface="Arial" panose="020B0604020202020204" pitchFamily="34" charset="0"/>
              <a:ea typeface="+mn-ea"/>
              <a:cs typeface="Arial" panose="020B0604020202020204" pitchFamily="34" charset="0"/>
            </a:endParaRPr>
          </a:p>
          <a:p>
            <a:r>
              <a:rPr lang="en-GB" sz="1000" b="0" i="0" kern="1200">
                <a:solidFill>
                  <a:schemeClr val="tx1"/>
                </a:solidFill>
                <a:effectLst/>
                <a:latin typeface="Arial" panose="020B0604020202020204" pitchFamily="34" charset="0"/>
                <a:ea typeface="+mn-ea"/>
                <a:cs typeface="Arial" panose="020B0604020202020204" pitchFamily="34" charset="0"/>
              </a:rPr>
              <a:t>“The SQA’s refusal to discuss its proposed methodology in advance has resulted in conversations that could and should have taken place three or four months ago now having to happen at even greater pace, and against a backdrop of many children and young people experiencing significant anxiety and distress, not to mention the practical implications of missing out on university or college placements.”</a:t>
            </a:r>
            <a:endParaRPr lang="en-GB"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EFE83B7-278F-6545-9C62-E36EB068C003}" type="slidenum">
              <a:rPr lang="en-US" smtClean="0"/>
              <a:pPr/>
              <a:t>10</a:t>
            </a:fld>
            <a:endParaRPr lang="en-US"/>
          </a:p>
        </p:txBody>
      </p:sp>
    </p:spTree>
    <p:extLst>
      <p:ext uri="{BB962C8B-B14F-4D97-AF65-F5344CB8AC3E}">
        <p14:creationId xmlns:p14="http://schemas.microsoft.com/office/powerpoint/2010/main" val="2702594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But</a:t>
            </a:r>
            <a:r>
              <a:rPr lang="en-GB" baseline="0"/>
              <a:t> not all of these options are currently available to us, certainly not in the physical proximity that we are used to</a:t>
            </a:r>
          </a:p>
          <a:p>
            <a:endParaRPr lang="en-GB" baseline="0"/>
          </a:p>
          <a:p>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11</a:t>
            </a:fld>
            <a:endParaRPr lang="en-US"/>
          </a:p>
        </p:txBody>
      </p:sp>
    </p:spTree>
    <p:extLst>
      <p:ext uri="{BB962C8B-B14F-4D97-AF65-F5344CB8AC3E}">
        <p14:creationId xmlns:p14="http://schemas.microsoft.com/office/powerpoint/2010/main" val="53517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0845" t="7555" r="10418" b="8091"/>
          <a:stretch/>
        </p:blipFill>
        <p:spPr>
          <a:xfrm>
            <a:off x="-21516" y="-86061"/>
            <a:ext cx="6938683" cy="5282005"/>
          </a:xfrm>
          <a:prstGeom prst="rect">
            <a:avLst/>
          </a:prstGeom>
        </p:spPr>
      </p:pic>
    </p:spTree>
    <p:extLst>
      <p:ext uri="{BB962C8B-B14F-4D97-AF65-F5344CB8AC3E}">
        <p14:creationId xmlns:p14="http://schemas.microsoft.com/office/powerpoint/2010/main" val="3616448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59651BE-731E-B34C-A453-ED3D61972272}" type="slidenum">
              <a:rPr lang="en-US" smtClean="0"/>
              <a:pPr/>
              <a:t>‹#›</a:t>
            </a:fld>
            <a:endParaRPr lang="en-US"/>
          </a:p>
        </p:txBody>
      </p:sp>
      <p:sp>
        <p:nvSpPr>
          <p:cNvPr id="4" name="Title Placeholder 1"/>
          <p:cNvSpPr>
            <a:spLocks noGrp="1"/>
          </p:cNvSpPr>
          <p:nvPr>
            <p:ph type="title"/>
          </p:nvPr>
        </p:nvSpPr>
        <p:spPr>
          <a:xfrm>
            <a:off x="237600" y="315630"/>
            <a:ext cx="6366600" cy="375571"/>
          </a:xfrm>
          <a:prstGeom prst="rect">
            <a:avLst/>
          </a:prstGeom>
        </p:spPr>
        <p:txBody>
          <a:bodyPr vert="horz" lIns="0" tIns="0" rIns="0" bIns="0" rtlCol="0" anchor="ctr">
            <a:noAutofit/>
          </a:bodyPr>
          <a:lstStyle>
            <a:lvl1pPr>
              <a:defRPr sz="2400">
                <a:solidFill>
                  <a:srgbClr val="602365"/>
                </a:solidFill>
              </a:defRPr>
            </a:lvl1pPr>
          </a:lstStyle>
          <a:p>
            <a:r>
              <a:rPr lang="en-US"/>
              <a:t>Click to edit Master title style</a:t>
            </a:r>
          </a:p>
        </p:txBody>
      </p:sp>
      <p:sp>
        <p:nvSpPr>
          <p:cNvPr id="6" name="Picture Placeholder 5"/>
          <p:cNvSpPr>
            <a:spLocks noGrp="1"/>
          </p:cNvSpPr>
          <p:nvPr>
            <p:ph type="pic" sz="quarter" idx="11"/>
          </p:nvPr>
        </p:nvSpPr>
        <p:spPr>
          <a:xfrm>
            <a:off x="3929063" y="1266825"/>
            <a:ext cx="2683669" cy="3390900"/>
          </a:xfrm>
        </p:spPr>
        <p:txBody>
          <a:bodyPr anchor="ctr">
            <a:normAutofit/>
          </a:bodyPr>
          <a:lstStyle>
            <a:lvl1pPr marL="0" indent="0" algn="ctr">
              <a:buNone/>
              <a:defRPr sz="1200"/>
            </a:lvl1pPr>
          </a:lstStyle>
          <a:p>
            <a:endParaRPr lang="en-GB"/>
          </a:p>
        </p:txBody>
      </p:sp>
      <p:sp>
        <p:nvSpPr>
          <p:cNvPr id="8" name="Content Placeholder 7"/>
          <p:cNvSpPr>
            <a:spLocks noGrp="1"/>
          </p:cNvSpPr>
          <p:nvPr>
            <p:ph sz="quarter" idx="12"/>
          </p:nvPr>
        </p:nvSpPr>
        <p:spPr>
          <a:xfrm>
            <a:off x="237601" y="1266825"/>
            <a:ext cx="3412856" cy="3390900"/>
          </a:xfrm>
        </p:spPr>
        <p:txBody>
          <a:bodyPr>
            <a:noAutofit/>
          </a:bodyPr>
          <a:lstStyle>
            <a:lvl1pPr>
              <a:buClr>
                <a:schemeClr val="tx1"/>
              </a:buClr>
              <a:defRPr>
                <a:solidFill>
                  <a:schemeClr val="tx1">
                    <a:lumMod val="75000"/>
                  </a:schemeClr>
                </a:solidFill>
                <a:latin typeface="Calibri Light" panose="020F0302020204030204" pitchFamily="34" charset="0"/>
                <a:cs typeface="Calibri Light" panose="020F0302020204030204" pitchFamily="34" charset="0"/>
              </a:defRPr>
            </a:lvl1pPr>
            <a:lvl2pPr>
              <a:buClr>
                <a:schemeClr val="tx1"/>
              </a:buClr>
              <a:defRPr>
                <a:solidFill>
                  <a:schemeClr val="tx1">
                    <a:lumMod val="75000"/>
                  </a:schemeClr>
                </a:solidFill>
                <a:latin typeface="Calibri Light" panose="020F0302020204030204" pitchFamily="34" charset="0"/>
                <a:cs typeface="Calibri Light" panose="020F0302020204030204" pitchFamily="34" charset="0"/>
              </a:defRPr>
            </a:lvl2pPr>
            <a:lvl3pPr>
              <a:buClr>
                <a:schemeClr val="tx1"/>
              </a:buClr>
              <a:defRPr>
                <a:solidFill>
                  <a:schemeClr val="tx1">
                    <a:lumMod val="75000"/>
                  </a:schemeClr>
                </a:solidFill>
                <a:latin typeface="Calibri Light" panose="020F0302020204030204" pitchFamily="34" charset="0"/>
                <a:cs typeface="Calibri Light" panose="020F0302020204030204" pitchFamily="34" charset="0"/>
              </a:defRPr>
            </a:lvl3pPr>
            <a:lvl4pPr>
              <a:buClr>
                <a:schemeClr val="tx1"/>
              </a:buClr>
              <a:defRPr>
                <a:solidFill>
                  <a:schemeClr val="tx1">
                    <a:lumMod val="75000"/>
                  </a:schemeClr>
                </a:solidFill>
                <a:latin typeface="Calibri Light" panose="020F0302020204030204" pitchFamily="34" charset="0"/>
                <a:cs typeface="Calibri Light" panose="020F0302020204030204" pitchFamily="34" charset="0"/>
              </a:defRPr>
            </a:lvl4pPr>
            <a:lvl5pPr>
              <a:buClr>
                <a:schemeClr val="tx1"/>
              </a:buClr>
              <a:defRPr>
                <a:solidFill>
                  <a:schemeClr val="tx1">
                    <a:lumMod val="7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p:cNvCxnSpPr/>
          <p:nvPr userDrawn="1"/>
        </p:nvCxnSpPr>
        <p:spPr>
          <a:xfrm>
            <a:off x="245700" y="864000"/>
            <a:ext cx="6366600" cy="0"/>
          </a:xfrm>
          <a:prstGeom prst="line">
            <a:avLst/>
          </a:prstGeom>
          <a:ln w="12700">
            <a:solidFill>
              <a:srgbClr val="60236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339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237600" y="315630"/>
            <a:ext cx="6366600" cy="375571"/>
          </a:xfrm>
          <a:prstGeom prst="rect">
            <a:avLst/>
          </a:prstGeom>
        </p:spPr>
        <p:txBody>
          <a:bodyPr vert="horz" lIns="0" tIns="0" rIns="0" bIns="0" rtlCol="0" anchor="ctr">
            <a:noAutofit/>
          </a:bodyPr>
          <a:lstStyle>
            <a:lvl1pPr>
              <a:defRPr sz="2400"/>
            </a:lvl1pPr>
          </a:lstStyle>
          <a:p>
            <a:r>
              <a:rPr lang="en-US"/>
              <a:t>Click to edit Master title style</a:t>
            </a:r>
          </a:p>
        </p:txBody>
      </p:sp>
      <p:sp>
        <p:nvSpPr>
          <p:cNvPr id="8" name="Content Placeholder 7"/>
          <p:cNvSpPr>
            <a:spLocks noGrp="1"/>
          </p:cNvSpPr>
          <p:nvPr>
            <p:ph sz="quarter" idx="12"/>
          </p:nvPr>
        </p:nvSpPr>
        <p:spPr>
          <a:xfrm>
            <a:off x="237601" y="1266825"/>
            <a:ext cx="3412856" cy="3390900"/>
          </a:xfrm>
        </p:spPr>
        <p:txBody>
          <a:bodyPr>
            <a:noAutofit/>
          </a:bodyPr>
          <a:lstStyle>
            <a:lvl1pPr>
              <a:buClr>
                <a:srgbClr val="602365"/>
              </a:buClr>
              <a:defRPr>
                <a:latin typeface="Calibri Light" panose="020F0302020204030204" pitchFamily="34" charset="0"/>
                <a:cs typeface="Calibri Light" panose="020F0302020204030204" pitchFamily="34" charset="0"/>
              </a:defRPr>
            </a:lvl1pPr>
            <a:lvl2pPr>
              <a:buClr>
                <a:srgbClr val="602365"/>
              </a:buClr>
              <a:defRPr>
                <a:latin typeface="Calibri Light" panose="020F0302020204030204" pitchFamily="34" charset="0"/>
                <a:cs typeface="Calibri Light" panose="020F0302020204030204" pitchFamily="34" charset="0"/>
              </a:defRPr>
            </a:lvl2pPr>
            <a:lvl3pPr>
              <a:buClr>
                <a:srgbClr val="602365"/>
              </a:buClr>
              <a:defRPr>
                <a:latin typeface="Calibri Light" panose="020F0302020204030204" pitchFamily="34" charset="0"/>
                <a:cs typeface="Calibri Light" panose="020F0302020204030204" pitchFamily="34" charset="0"/>
              </a:defRPr>
            </a:lvl3pPr>
            <a:lvl4pPr>
              <a:buClr>
                <a:srgbClr val="602365"/>
              </a:buClr>
              <a:defRPr>
                <a:latin typeface="Calibri Light" panose="020F0302020204030204" pitchFamily="34" charset="0"/>
                <a:cs typeface="Calibri Light" panose="020F0302020204030204" pitchFamily="34" charset="0"/>
              </a:defRPr>
            </a:lvl4pPr>
            <a:lvl5pPr>
              <a:buClr>
                <a:srgbClr val="602365"/>
              </a:buClr>
              <a:defRPr>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p:cNvCxnSpPr/>
          <p:nvPr userDrawn="1"/>
        </p:nvCxnSpPr>
        <p:spPr>
          <a:xfrm>
            <a:off x="245700" y="864000"/>
            <a:ext cx="6366600" cy="0"/>
          </a:xfrm>
          <a:prstGeom prst="line">
            <a:avLst/>
          </a:prstGeom>
          <a:ln w="12700">
            <a:solidFill>
              <a:srgbClr val="602365"/>
            </a:solidFill>
          </a:ln>
          <a:effectLst/>
        </p:spPr>
        <p:style>
          <a:lnRef idx="2">
            <a:schemeClr val="accent1"/>
          </a:lnRef>
          <a:fillRef idx="0">
            <a:schemeClr val="accent1"/>
          </a:fillRef>
          <a:effectRef idx="1">
            <a:schemeClr val="accent1"/>
          </a:effectRef>
          <a:fontRef idx="minor">
            <a:schemeClr val="tx1"/>
          </a:fontRef>
        </p:style>
      </p:cxnSp>
      <p:sp>
        <p:nvSpPr>
          <p:cNvPr id="9" name="Picture Placeholder 5"/>
          <p:cNvSpPr>
            <a:spLocks noGrp="1"/>
          </p:cNvSpPr>
          <p:nvPr>
            <p:ph type="pic" sz="quarter" idx="11"/>
          </p:nvPr>
        </p:nvSpPr>
        <p:spPr>
          <a:xfrm>
            <a:off x="4026049" y="1266825"/>
            <a:ext cx="2412403" cy="3390900"/>
          </a:xfrm>
        </p:spPr>
        <p:txBody>
          <a:bodyPr anchor="ctr">
            <a:normAutofit/>
          </a:bodyPr>
          <a:lstStyle>
            <a:lvl1pPr marL="0" indent="0" algn="ctr">
              <a:buNone/>
              <a:defRPr sz="1200"/>
            </a:lvl1pPr>
          </a:lstStyle>
          <a:p>
            <a:endParaRPr lang="en-GB"/>
          </a:p>
        </p:txBody>
      </p:sp>
    </p:spTree>
    <p:extLst>
      <p:ext uri="{BB962C8B-B14F-4D97-AF65-F5344CB8AC3E}">
        <p14:creationId xmlns:p14="http://schemas.microsoft.com/office/powerpoint/2010/main" val="206072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Rectangle 4"/>
          <p:cNvSpPr/>
          <p:nvPr userDrawn="1"/>
        </p:nvSpPr>
        <p:spPr>
          <a:xfrm>
            <a:off x="0" y="1522"/>
            <a:ext cx="6858000" cy="862479"/>
          </a:xfrm>
          <a:prstGeom prst="rect">
            <a:avLst/>
          </a:prstGeom>
          <a:gradFill flip="none" rotWithShape="1">
            <a:gsLst>
              <a:gs pos="3000">
                <a:srgbClr val="602365"/>
              </a:gs>
              <a:gs pos="100000">
                <a:srgbClr val="189DD9"/>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4" name="Title Placeholder 1"/>
          <p:cNvSpPr>
            <a:spLocks noGrp="1"/>
          </p:cNvSpPr>
          <p:nvPr>
            <p:ph type="title"/>
          </p:nvPr>
        </p:nvSpPr>
        <p:spPr>
          <a:xfrm>
            <a:off x="300299" y="283356"/>
            <a:ext cx="6226904" cy="375571"/>
          </a:xfrm>
          <a:prstGeom prst="rect">
            <a:avLst/>
          </a:prstGeom>
        </p:spPr>
        <p:txBody>
          <a:bodyPr vert="horz" lIns="0" tIns="0" rIns="0" bIns="0" rtlCol="0" anchor="ctr">
            <a:noAutofit/>
          </a:bodyPr>
          <a:lstStyle>
            <a:lvl1pPr>
              <a:defRPr sz="2400">
                <a:solidFill>
                  <a:schemeClr val="bg1"/>
                </a:solidFill>
              </a:defRPr>
            </a:lvl1pPr>
          </a:lstStyle>
          <a:p>
            <a:r>
              <a:rPr lang="en-US"/>
              <a:t>Click to edit Master title style</a:t>
            </a:r>
          </a:p>
        </p:txBody>
      </p:sp>
      <p:sp>
        <p:nvSpPr>
          <p:cNvPr id="6" name="Picture Placeholder 5"/>
          <p:cNvSpPr>
            <a:spLocks noGrp="1"/>
          </p:cNvSpPr>
          <p:nvPr>
            <p:ph type="pic" sz="quarter" idx="11"/>
          </p:nvPr>
        </p:nvSpPr>
        <p:spPr>
          <a:xfrm>
            <a:off x="4026049" y="1266825"/>
            <a:ext cx="2412403" cy="3390900"/>
          </a:xfrm>
        </p:spPr>
        <p:txBody>
          <a:bodyPr anchor="ctr">
            <a:normAutofit/>
          </a:bodyPr>
          <a:lstStyle>
            <a:lvl1pPr marL="0" indent="0" algn="ctr">
              <a:buNone/>
              <a:defRPr sz="1200"/>
            </a:lvl1pPr>
          </a:lstStyle>
          <a:p>
            <a:endParaRPr lang="en-GB"/>
          </a:p>
        </p:txBody>
      </p:sp>
      <p:sp>
        <p:nvSpPr>
          <p:cNvPr id="8" name="Content Placeholder 7"/>
          <p:cNvSpPr>
            <a:spLocks noGrp="1"/>
          </p:cNvSpPr>
          <p:nvPr>
            <p:ph sz="quarter" idx="12"/>
          </p:nvPr>
        </p:nvSpPr>
        <p:spPr>
          <a:xfrm>
            <a:off x="300299" y="1266825"/>
            <a:ext cx="3412856" cy="3390900"/>
          </a:xfrm>
        </p:spPr>
        <p:txBody>
          <a:bodyPr>
            <a:noAutofit/>
          </a:bodyPr>
          <a:lstStyle>
            <a:lvl1pPr>
              <a:buClr>
                <a:srgbClr val="602365"/>
              </a:buClr>
              <a:defRPr>
                <a:solidFill>
                  <a:schemeClr val="tx1">
                    <a:lumMod val="75000"/>
                  </a:schemeClr>
                </a:solidFill>
                <a:latin typeface="Calibri Light" panose="020F0302020204030204" pitchFamily="34" charset="0"/>
                <a:cs typeface="Calibri Light" panose="020F0302020204030204" pitchFamily="34" charset="0"/>
              </a:defRPr>
            </a:lvl1pPr>
            <a:lvl2pPr>
              <a:buClr>
                <a:srgbClr val="602365"/>
              </a:buClr>
              <a:defRPr>
                <a:solidFill>
                  <a:schemeClr val="tx1">
                    <a:lumMod val="75000"/>
                  </a:schemeClr>
                </a:solidFill>
                <a:latin typeface="Calibri Light" panose="020F0302020204030204" pitchFamily="34" charset="0"/>
                <a:cs typeface="Calibri Light" panose="020F0302020204030204" pitchFamily="34" charset="0"/>
              </a:defRPr>
            </a:lvl2pPr>
            <a:lvl3pPr>
              <a:buClr>
                <a:srgbClr val="602365"/>
              </a:buClr>
              <a:defRPr>
                <a:solidFill>
                  <a:schemeClr val="tx1">
                    <a:lumMod val="75000"/>
                  </a:schemeClr>
                </a:solidFill>
                <a:latin typeface="Calibri Light" panose="020F0302020204030204" pitchFamily="34" charset="0"/>
                <a:cs typeface="Calibri Light" panose="020F0302020204030204" pitchFamily="34" charset="0"/>
              </a:defRPr>
            </a:lvl3pPr>
            <a:lvl4pPr>
              <a:buClr>
                <a:srgbClr val="602365"/>
              </a:buClr>
              <a:defRPr>
                <a:solidFill>
                  <a:schemeClr val="tx1">
                    <a:lumMod val="75000"/>
                  </a:schemeClr>
                </a:solidFill>
                <a:latin typeface="Calibri Light" panose="020F0302020204030204" pitchFamily="34" charset="0"/>
                <a:cs typeface="Calibri Light" panose="020F0302020204030204" pitchFamily="34" charset="0"/>
              </a:defRPr>
            </a:lvl4pPr>
            <a:lvl5pPr>
              <a:buClr>
                <a:srgbClr val="602365"/>
              </a:buClr>
              <a:defRPr>
                <a:solidFill>
                  <a:schemeClr val="tx1">
                    <a:lumMod val="7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44849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24412" r="9118"/>
          <a:stretch/>
        </p:blipFill>
        <p:spPr>
          <a:xfrm>
            <a:off x="806825" y="1215"/>
            <a:ext cx="6078070" cy="5143510"/>
          </a:xfrm>
          <a:prstGeom prst="rect">
            <a:avLst/>
          </a:prstGeom>
        </p:spPr>
      </p:pic>
    </p:spTree>
    <p:extLst>
      <p:ext uri="{BB962C8B-B14F-4D97-AF65-F5344CB8AC3E}">
        <p14:creationId xmlns:p14="http://schemas.microsoft.com/office/powerpoint/2010/main" val="4200654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59651BE-731E-B34C-A453-ED3D6197227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59651BE-731E-B34C-A453-ED3D61972272}" type="slidenum">
              <a:rPr lang="en-US" smtClean="0"/>
              <a:pPr/>
              <a:t>‹#›</a:t>
            </a:fld>
            <a:endParaRPr lang="en-US"/>
          </a:p>
        </p:txBody>
      </p:sp>
      <p:sp>
        <p:nvSpPr>
          <p:cNvPr id="4" name="Title Placeholder 1"/>
          <p:cNvSpPr>
            <a:spLocks noGrp="1"/>
          </p:cNvSpPr>
          <p:nvPr>
            <p:ph type="title"/>
          </p:nvPr>
        </p:nvSpPr>
        <p:spPr>
          <a:xfrm>
            <a:off x="237600" y="315630"/>
            <a:ext cx="6366600" cy="375571"/>
          </a:xfrm>
          <a:prstGeom prst="rect">
            <a:avLst/>
          </a:prstGeom>
        </p:spPr>
        <p:txBody>
          <a:bodyPr vert="horz" lIns="0" tIns="0" rIns="0" bIns="0" rtlCol="0" anchor="ctr">
            <a:noAutofit/>
          </a:bodyPr>
          <a:lstStyle>
            <a:lvl1pPr>
              <a:defRPr sz="3200">
                <a:solidFill>
                  <a:srgbClr val="602365"/>
                </a:solidFill>
              </a:defRPr>
            </a:lvl1pPr>
          </a:lstStyle>
          <a:p>
            <a:r>
              <a:rPr lang="en-US"/>
              <a:t>Click to edit Master title style</a:t>
            </a:r>
          </a:p>
        </p:txBody>
      </p:sp>
      <p:sp>
        <p:nvSpPr>
          <p:cNvPr id="6" name="Picture Placeholder 5"/>
          <p:cNvSpPr>
            <a:spLocks noGrp="1"/>
          </p:cNvSpPr>
          <p:nvPr>
            <p:ph type="pic" sz="quarter" idx="11"/>
          </p:nvPr>
        </p:nvSpPr>
        <p:spPr>
          <a:xfrm>
            <a:off x="3929063" y="1266825"/>
            <a:ext cx="2683669" cy="3390900"/>
          </a:xfrm>
        </p:spPr>
        <p:txBody>
          <a:bodyPr anchor="ctr">
            <a:normAutofit/>
          </a:bodyPr>
          <a:lstStyle>
            <a:lvl1pPr marL="0" indent="0" algn="ctr">
              <a:buNone/>
              <a:defRPr sz="1600"/>
            </a:lvl1pPr>
          </a:lstStyle>
          <a:p>
            <a:endParaRPr lang="en-GB"/>
          </a:p>
        </p:txBody>
      </p:sp>
      <p:sp>
        <p:nvSpPr>
          <p:cNvPr id="8" name="Content Placeholder 7"/>
          <p:cNvSpPr>
            <a:spLocks noGrp="1"/>
          </p:cNvSpPr>
          <p:nvPr>
            <p:ph sz="quarter" idx="12"/>
          </p:nvPr>
        </p:nvSpPr>
        <p:spPr>
          <a:xfrm>
            <a:off x="237601" y="1266825"/>
            <a:ext cx="3412856" cy="3390900"/>
          </a:xfrm>
        </p:spPr>
        <p:txBody>
          <a:bodyPr>
            <a:noAutofit/>
          </a:bodyPr>
          <a:lstStyle>
            <a:lvl1pPr>
              <a:buClr>
                <a:schemeClr val="tx1"/>
              </a:buClr>
              <a:defRPr>
                <a:solidFill>
                  <a:schemeClr val="tx1">
                    <a:lumMod val="75000"/>
                  </a:schemeClr>
                </a:solidFill>
                <a:latin typeface="Calibri Light" panose="020F0302020204030204" pitchFamily="34" charset="0"/>
                <a:cs typeface="Calibri Light" panose="020F0302020204030204" pitchFamily="34" charset="0"/>
              </a:defRPr>
            </a:lvl1pPr>
            <a:lvl2pPr>
              <a:buClr>
                <a:schemeClr val="tx1"/>
              </a:buClr>
              <a:defRPr>
                <a:solidFill>
                  <a:schemeClr val="tx1">
                    <a:lumMod val="75000"/>
                  </a:schemeClr>
                </a:solidFill>
                <a:latin typeface="Calibri Light" panose="020F0302020204030204" pitchFamily="34" charset="0"/>
                <a:cs typeface="Calibri Light" panose="020F0302020204030204" pitchFamily="34" charset="0"/>
              </a:defRPr>
            </a:lvl2pPr>
            <a:lvl3pPr>
              <a:buClr>
                <a:schemeClr val="tx1"/>
              </a:buClr>
              <a:defRPr>
                <a:solidFill>
                  <a:schemeClr val="tx1">
                    <a:lumMod val="75000"/>
                  </a:schemeClr>
                </a:solidFill>
                <a:latin typeface="Calibri Light" panose="020F0302020204030204" pitchFamily="34" charset="0"/>
                <a:cs typeface="Calibri Light" panose="020F0302020204030204" pitchFamily="34" charset="0"/>
              </a:defRPr>
            </a:lvl3pPr>
            <a:lvl4pPr>
              <a:buClr>
                <a:schemeClr val="tx1"/>
              </a:buClr>
              <a:defRPr>
                <a:solidFill>
                  <a:schemeClr val="tx1">
                    <a:lumMod val="75000"/>
                  </a:schemeClr>
                </a:solidFill>
                <a:latin typeface="Calibri Light" panose="020F0302020204030204" pitchFamily="34" charset="0"/>
                <a:cs typeface="Calibri Light" panose="020F0302020204030204" pitchFamily="34" charset="0"/>
              </a:defRPr>
            </a:lvl4pPr>
            <a:lvl5pPr>
              <a:buClr>
                <a:schemeClr val="tx1"/>
              </a:buClr>
              <a:defRPr>
                <a:solidFill>
                  <a:schemeClr val="tx1">
                    <a:lumMod val="7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p:cNvCxnSpPr/>
          <p:nvPr userDrawn="1"/>
        </p:nvCxnSpPr>
        <p:spPr>
          <a:xfrm>
            <a:off x="245700" y="864000"/>
            <a:ext cx="6366600" cy="0"/>
          </a:xfrm>
          <a:prstGeom prst="line">
            <a:avLst/>
          </a:prstGeom>
          <a:ln w="12700">
            <a:solidFill>
              <a:srgbClr val="60236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7319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237600" y="315630"/>
            <a:ext cx="6366600" cy="375571"/>
          </a:xfrm>
          <a:prstGeom prst="rect">
            <a:avLst/>
          </a:prstGeom>
        </p:spPr>
        <p:txBody>
          <a:bodyPr vert="horz" lIns="0" tIns="0" rIns="0" bIns="0" rtlCol="0" anchor="ctr">
            <a:noAutofit/>
          </a:bodyPr>
          <a:lstStyle>
            <a:lvl1pPr>
              <a:defRPr sz="3200"/>
            </a:lvl1pPr>
          </a:lstStyle>
          <a:p>
            <a:r>
              <a:rPr lang="en-US"/>
              <a:t>Click to edit Master title style</a:t>
            </a:r>
          </a:p>
        </p:txBody>
      </p:sp>
      <p:sp>
        <p:nvSpPr>
          <p:cNvPr id="8" name="Content Placeholder 7"/>
          <p:cNvSpPr>
            <a:spLocks noGrp="1"/>
          </p:cNvSpPr>
          <p:nvPr>
            <p:ph sz="quarter" idx="12"/>
          </p:nvPr>
        </p:nvSpPr>
        <p:spPr>
          <a:xfrm>
            <a:off x="237601" y="1266825"/>
            <a:ext cx="3412856" cy="3390900"/>
          </a:xfrm>
        </p:spPr>
        <p:txBody>
          <a:bodyPr>
            <a:noAutofit/>
          </a:bodyPr>
          <a:lstStyle>
            <a:lvl1pPr>
              <a:buClr>
                <a:srgbClr val="602365"/>
              </a:buClr>
              <a:defRPr>
                <a:latin typeface="Calibri Light" panose="020F0302020204030204" pitchFamily="34" charset="0"/>
                <a:cs typeface="Calibri Light" panose="020F0302020204030204" pitchFamily="34" charset="0"/>
              </a:defRPr>
            </a:lvl1pPr>
            <a:lvl2pPr>
              <a:buClr>
                <a:srgbClr val="602365"/>
              </a:buClr>
              <a:defRPr>
                <a:latin typeface="Calibri Light" panose="020F0302020204030204" pitchFamily="34" charset="0"/>
                <a:cs typeface="Calibri Light" panose="020F0302020204030204" pitchFamily="34" charset="0"/>
              </a:defRPr>
            </a:lvl2pPr>
            <a:lvl3pPr>
              <a:buClr>
                <a:srgbClr val="602365"/>
              </a:buClr>
              <a:defRPr>
                <a:latin typeface="Calibri Light" panose="020F0302020204030204" pitchFamily="34" charset="0"/>
                <a:cs typeface="Calibri Light" panose="020F0302020204030204" pitchFamily="34" charset="0"/>
              </a:defRPr>
            </a:lvl3pPr>
            <a:lvl4pPr>
              <a:buClr>
                <a:srgbClr val="602365"/>
              </a:buClr>
              <a:defRPr>
                <a:latin typeface="Calibri Light" panose="020F0302020204030204" pitchFamily="34" charset="0"/>
                <a:cs typeface="Calibri Light" panose="020F0302020204030204" pitchFamily="34" charset="0"/>
              </a:defRPr>
            </a:lvl4pPr>
            <a:lvl5pPr>
              <a:buClr>
                <a:srgbClr val="602365"/>
              </a:buClr>
              <a:defRPr>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p:cNvCxnSpPr/>
          <p:nvPr userDrawn="1"/>
        </p:nvCxnSpPr>
        <p:spPr>
          <a:xfrm>
            <a:off x="245700" y="864000"/>
            <a:ext cx="6366600" cy="0"/>
          </a:xfrm>
          <a:prstGeom prst="line">
            <a:avLst/>
          </a:prstGeom>
          <a:ln w="12700">
            <a:solidFill>
              <a:srgbClr val="602365"/>
            </a:solidFill>
          </a:ln>
          <a:effectLst/>
        </p:spPr>
        <p:style>
          <a:lnRef idx="2">
            <a:schemeClr val="accent1"/>
          </a:lnRef>
          <a:fillRef idx="0">
            <a:schemeClr val="accent1"/>
          </a:fillRef>
          <a:effectRef idx="1">
            <a:schemeClr val="accent1"/>
          </a:effectRef>
          <a:fontRef idx="minor">
            <a:schemeClr val="tx1"/>
          </a:fontRef>
        </p:style>
      </p:cxnSp>
      <p:sp>
        <p:nvSpPr>
          <p:cNvPr id="9" name="Picture Placeholder 5"/>
          <p:cNvSpPr>
            <a:spLocks noGrp="1"/>
          </p:cNvSpPr>
          <p:nvPr>
            <p:ph type="pic" sz="quarter" idx="11"/>
          </p:nvPr>
        </p:nvSpPr>
        <p:spPr>
          <a:xfrm>
            <a:off x="4026049" y="1266825"/>
            <a:ext cx="2412403" cy="3390900"/>
          </a:xfrm>
        </p:spPr>
        <p:txBody>
          <a:bodyPr anchor="ctr">
            <a:normAutofit/>
          </a:bodyPr>
          <a:lstStyle>
            <a:lvl1pPr marL="0" indent="0" algn="ctr">
              <a:buNone/>
              <a:defRPr sz="1600"/>
            </a:lvl1pPr>
          </a:lstStyle>
          <a:p>
            <a:endParaRPr lang="en-GB"/>
          </a:p>
        </p:txBody>
      </p:sp>
    </p:spTree>
    <p:extLst>
      <p:ext uri="{BB962C8B-B14F-4D97-AF65-F5344CB8AC3E}">
        <p14:creationId xmlns:p14="http://schemas.microsoft.com/office/powerpoint/2010/main" val="2326389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Rectangle 4"/>
          <p:cNvSpPr/>
          <p:nvPr userDrawn="1"/>
        </p:nvSpPr>
        <p:spPr>
          <a:xfrm>
            <a:off x="0" y="1522"/>
            <a:ext cx="6858000" cy="862479"/>
          </a:xfrm>
          <a:prstGeom prst="rect">
            <a:avLst/>
          </a:prstGeom>
          <a:gradFill flip="none" rotWithShape="1">
            <a:gsLst>
              <a:gs pos="3000">
                <a:srgbClr val="602365"/>
              </a:gs>
              <a:gs pos="100000">
                <a:srgbClr val="189DD9"/>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4" name="Title Placeholder 1"/>
          <p:cNvSpPr>
            <a:spLocks noGrp="1"/>
          </p:cNvSpPr>
          <p:nvPr>
            <p:ph type="title"/>
          </p:nvPr>
        </p:nvSpPr>
        <p:spPr>
          <a:xfrm>
            <a:off x="300299" y="240324"/>
            <a:ext cx="6226904" cy="375571"/>
          </a:xfrm>
          <a:prstGeom prst="rect">
            <a:avLst/>
          </a:prstGeom>
        </p:spPr>
        <p:txBody>
          <a:bodyPr vert="horz" lIns="0" tIns="0" rIns="0" bIns="0" rtlCol="0" anchor="ctr">
            <a:noAutofit/>
          </a:bodyPr>
          <a:lstStyle>
            <a:lvl1pPr>
              <a:defRPr sz="3200">
                <a:solidFill>
                  <a:schemeClr val="bg1"/>
                </a:solidFill>
              </a:defRPr>
            </a:lvl1pPr>
          </a:lstStyle>
          <a:p>
            <a:r>
              <a:rPr lang="en-US"/>
              <a:t>Click to edit Master title style</a:t>
            </a:r>
          </a:p>
        </p:txBody>
      </p:sp>
      <p:sp>
        <p:nvSpPr>
          <p:cNvPr id="6" name="Picture Placeholder 5"/>
          <p:cNvSpPr>
            <a:spLocks noGrp="1"/>
          </p:cNvSpPr>
          <p:nvPr>
            <p:ph type="pic" sz="quarter" idx="11"/>
          </p:nvPr>
        </p:nvSpPr>
        <p:spPr>
          <a:xfrm>
            <a:off x="4130936" y="1266825"/>
            <a:ext cx="2307516" cy="3390900"/>
          </a:xfrm>
        </p:spPr>
        <p:txBody>
          <a:bodyPr anchor="ctr">
            <a:normAutofit/>
          </a:bodyPr>
          <a:lstStyle>
            <a:lvl1pPr marL="0" indent="0" algn="ctr">
              <a:buNone/>
              <a:defRPr sz="1600"/>
            </a:lvl1pPr>
          </a:lstStyle>
          <a:p>
            <a:endParaRPr lang="en-GB"/>
          </a:p>
        </p:txBody>
      </p:sp>
      <p:sp>
        <p:nvSpPr>
          <p:cNvPr id="8" name="Content Placeholder 7"/>
          <p:cNvSpPr>
            <a:spLocks noGrp="1"/>
          </p:cNvSpPr>
          <p:nvPr>
            <p:ph sz="quarter" idx="12"/>
          </p:nvPr>
        </p:nvSpPr>
        <p:spPr>
          <a:xfrm>
            <a:off x="300299" y="1266825"/>
            <a:ext cx="3507908" cy="3390900"/>
          </a:xfrm>
        </p:spPr>
        <p:txBody>
          <a:bodyPr>
            <a:noAutofit/>
          </a:bodyPr>
          <a:lstStyle>
            <a:lvl1pPr>
              <a:buClr>
                <a:srgbClr val="602365"/>
              </a:buClr>
              <a:defRPr>
                <a:solidFill>
                  <a:schemeClr val="tx1">
                    <a:lumMod val="75000"/>
                  </a:schemeClr>
                </a:solidFill>
                <a:latin typeface="Calibri Light" panose="020F0302020204030204" pitchFamily="34" charset="0"/>
                <a:cs typeface="Calibri Light" panose="020F0302020204030204" pitchFamily="34" charset="0"/>
              </a:defRPr>
            </a:lvl1pPr>
            <a:lvl2pPr>
              <a:buClr>
                <a:srgbClr val="602365"/>
              </a:buClr>
              <a:defRPr>
                <a:solidFill>
                  <a:schemeClr val="tx1">
                    <a:lumMod val="75000"/>
                  </a:schemeClr>
                </a:solidFill>
                <a:latin typeface="Calibri Light" panose="020F0302020204030204" pitchFamily="34" charset="0"/>
                <a:cs typeface="Calibri Light" panose="020F0302020204030204" pitchFamily="34" charset="0"/>
              </a:defRPr>
            </a:lvl2pPr>
            <a:lvl3pPr>
              <a:buClr>
                <a:srgbClr val="602365"/>
              </a:buClr>
              <a:defRPr>
                <a:solidFill>
                  <a:schemeClr val="tx1">
                    <a:lumMod val="75000"/>
                  </a:schemeClr>
                </a:solidFill>
                <a:latin typeface="Calibri Light" panose="020F0302020204030204" pitchFamily="34" charset="0"/>
                <a:cs typeface="Calibri Light" panose="020F0302020204030204" pitchFamily="34" charset="0"/>
              </a:defRPr>
            </a:lvl3pPr>
            <a:lvl4pPr>
              <a:buClr>
                <a:srgbClr val="602365"/>
              </a:buClr>
              <a:defRPr>
                <a:solidFill>
                  <a:schemeClr val="tx1">
                    <a:lumMod val="75000"/>
                  </a:schemeClr>
                </a:solidFill>
                <a:latin typeface="Calibri Light" panose="020F0302020204030204" pitchFamily="34" charset="0"/>
                <a:cs typeface="Calibri Light" panose="020F0302020204030204" pitchFamily="34" charset="0"/>
              </a:defRPr>
            </a:lvl4pPr>
            <a:lvl5pPr>
              <a:buClr>
                <a:srgbClr val="602365"/>
              </a:buClr>
              <a:defRPr>
                <a:solidFill>
                  <a:schemeClr val="tx1">
                    <a:lumMod val="7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32728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382"/>
            <a:ext cx="6869061" cy="5151795"/>
          </a:xfrm>
          <a:prstGeom prst="rect">
            <a:avLst/>
          </a:prstGeom>
        </p:spPr>
      </p:pic>
    </p:spTree>
    <p:extLst>
      <p:ext uri="{BB962C8B-B14F-4D97-AF65-F5344CB8AC3E}">
        <p14:creationId xmlns:p14="http://schemas.microsoft.com/office/powerpoint/2010/main" val="1708258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215"/>
            <a:ext cx="6858001" cy="5143500"/>
          </a:xfrm>
          <a:prstGeom prst="rect">
            <a:avLst/>
          </a:prstGeom>
        </p:spPr>
      </p:pic>
    </p:spTree>
    <p:extLst>
      <p:ext uri="{BB962C8B-B14F-4D97-AF65-F5344CB8AC3E}">
        <p14:creationId xmlns:p14="http://schemas.microsoft.com/office/powerpoint/2010/main" val="2173821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59651BE-731E-B34C-A453-ED3D61972272}" type="slidenum">
              <a:rPr lang="en-US" smtClean="0"/>
              <a:pPr/>
              <a:t>‹#›</a:t>
            </a:fld>
            <a:endParaRPr lang="en-US"/>
          </a:p>
        </p:txBody>
      </p:sp>
    </p:spTree>
    <p:extLst>
      <p:ext uri="{BB962C8B-B14F-4D97-AF65-F5344CB8AC3E}">
        <p14:creationId xmlns:p14="http://schemas.microsoft.com/office/powerpoint/2010/main" val="27566988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7600" y="315630"/>
            <a:ext cx="6366600" cy="375571"/>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245700" y="1113751"/>
            <a:ext cx="6358500" cy="3391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318000" y="4767263"/>
            <a:ext cx="294300" cy="273844"/>
          </a:xfrm>
          <a:prstGeom prst="rect">
            <a:avLst/>
          </a:prstGeom>
        </p:spPr>
        <p:txBody>
          <a:bodyPr vert="horz" lIns="91440" tIns="45720" rIns="91440" bIns="45720" rtlCol="0" anchor="ctr"/>
          <a:lstStyle>
            <a:lvl1pPr algn="r">
              <a:defRPr sz="1200">
                <a:solidFill>
                  <a:srgbClr val="00A2E5"/>
                </a:solidFill>
              </a:defRPr>
            </a:lvl1pPr>
          </a:lstStyle>
          <a:p>
            <a:fld id="{059651BE-731E-B34C-A453-ED3D61972272}" type="slidenum">
              <a:rPr lang="en-US" smtClean="0"/>
              <a:pPr/>
              <a:t>‹#›</a:t>
            </a:fld>
            <a:endParaRPr lang="en-US"/>
          </a:p>
        </p:txBody>
      </p:sp>
    </p:spTree>
    <p:extLst>
      <p:ext uri="{BB962C8B-B14F-4D97-AF65-F5344CB8AC3E}">
        <p14:creationId xmlns:p14="http://schemas.microsoft.com/office/powerpoint/2010/main" val="1154669674"/>
      </p:ext>
    </p:extLst>
  </p:cSld>
  <p:clrMap bg1="lt1" tx1="dk1" bg2="lt2" tx2="dk2" accent1="accent1" accent2="accent2" accent3="accent3" accent4="accent4" accent5="accent5" accent6="accent6" hlink="hlink" folHlink="folHlink"/>
  <p:sldLayoutIdLst>
    <p:sldLayoutId id="2147483684" r:id="rId1"/>
    <p:sldLayoutId id="2147483691" r:id="rId2"/>
    <p:sldLayoutId id="2147483667" r:id="rId3"/>
    <p:sldLayoutId id="2147483692" r:id="rId4"/>
  </p:sldLayoutIdLst>
  <p:txStyles>
    <p:titleStyle>
      <a:lvl1pPr algn="l" defTabSz="457200" rtl="0" eaLnBrk="1" latinLnBrk="0" hangingPunct="1">
        <a:spcBef>
          <a:spcPct val="0"/>
        </a:spcBef>
        <a:buNone/>
        <a:defRPr sz="2800" b="0" u="none" kern="1200">
          <a:solidFill>
            <a:schemeClr val="accent4"/>
          </a:solidFill>
          <a:uFill>
            <a:solidFill>
              <a:srgbClr val="00A2E5"/>
            </a:solidFill>
          </a:u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7600" y="315630"/>
            <a:ext cx="6366600" cy="375571"/>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245700" y="1113751"/>
            <a:ext cx="6358500" cy="3391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318000" y="4767263"/>
            <a:ext cx="294300" cy="273844"/>
          </a:xfrm>
          <a:prstGeom prst="rect">
            <a:avLst/>
          </a:prstGeom>
        </p:spPr>
        <p:txBody>
          <a:bodyPr vert="horz" lIns="91440" tIns="45720" rIns="91440" bIns="45720" rtlCol="0" anchor="ctr"/>
          <a:lstStyle>
            <a:lvl1pPr algn="r">
              <a:defRPr sz="1200">
                <a:solidFill>
                  <a:srgbClr val="00A2E5"/>
                </a:solidFill>
              </a:defRPr>
            </a:lvl1pPr>
          </a:lstStyle>
          <a:p>
            <a:fld id="{059651BE-731E-B34C-A453-ED3D61972272}" type="slidenum">
              <a:rPr lang="en-US" smtClean="0"/>
              <a:pPr/>
              <a:t>‹#›</a:t>
            </a:fld>
            <a:endParaRPr lang="en-US"/>
          </a:p>
        </p:txBody>
      </p:sp>
    </p:spTree>
    <p:extLst>
      <p:ext uri="{BB962C8B-B14F-4D97-AF65-F5344CB8AC3E}">
        <p14:creationId xmlns:p14="http://schemas.microsoft.com/office/powerpoint/2010/main" val="967501855"/>
      </p:ext>
    </p:extLst>
  </p:cSld>
  <p:clrMap bg1="lt1" tx1="dk1" bg2="lt2" tx2="dk2" accent1="accent1" accent2="accent2" accent3="accent3" accent4="accent4" accent5="accent5" accent6="accent6" hlink="hlink" folHlink="folHlink"/>
  <p:sldLayoutIdLst>
    <p:sldLayoutId id="2147483688" r:id="rId1"/>
    <p:sldLayoutId id="2147483690" r:id="rId2"/>
  </p:sldLayoutIdLst>
  <p:txStyles>
    <p:titleStyle>
      <a:lvl1pPr algn="l" defTabSz="457200" rtl="0" eaLnBrk="1" latinLnBrk="0" hangingPunct="1">
        <a:spcBef>
          <a:spcPct val="0"/>
        </a:spcBef>
        <a:buNone/>
        <a:defRPr sz="2800" b="0" u="none" kern="1200">
          <a:solidFill>
            <a:srgbClr val="602365"/>
          </a:solidFill>
          <a:uFill>
            <a:solidFill>
              <a:srgbClr val="00A2E5"/>
            </a:solidFill>
          </a:u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lumMod val="75000"/>
            </a:schemeClr>
          </a:solidFill>
          <a:latin typeface="Calibri Light" panose="020F0302020204030204" pitchFamily="34" charset="0"/>
          <a:ea typeface="+mn-ea"/>
          <a:cs typeface="Calibri Light" panose="020F0302020204030204" pitchFamily="34" charset="0"/>
        </a:defRPr>
      </a:lvl1pPr>
      <a:lvl2pPr marL="742950" indent="-285750" algn="l" defTabSz="457200" rtl="0" eaLnBrk="1" latinLnBrk="0" hangingPunct="1">
        <a:spcBef>
          <a:spcPct val="20000"/>
        </a:spcBef>
        <a:buFont typeface="Arial"/>
        <a:buChar char="–"/>
        <a:defRPr sz="2000" kern="1200">
          <a:solidFill>
            <a:schemeClr val="tx1">
              <a:lumMod val="75000"/>
            </a:schemeClr>
          </a:solidFill>
          <a:latin typeface="Calibri Light" panose="020F0302020204030204" pitchFamily="34" charset="0"/>
          <a:ea typeface="+mn-ea"/>
          <a:cs typeface="Calibri Light" panose="020F0302020204030204" pitchFamily="34" charset="0"/>
        </a:defRPr>
      </a:lvl2pPr>
      <a:lvl3pPr marL="1143000" indent="-228600" algn="l" defTabSz="457200" rtl="0" eaLnBrk="1" latinLnBrk="0" hangingPunct="1">
        <a:spcBef>
          <a:spcPct val="20000"/>
        </a:spcBef>
        <a:buFont typeface="Arial"/>
        <a:buChar char="•"/>
        <a:defRPr sz="1800" kern="1200">
          <a:solidFill>
            <a:schemeClr val="tx1">
              <a:lumMod val="75000"/>
            </a:schemeClr>
          </a:solidFill>
          <a:latin typeface="Calibri Light" panose="020F0302020204030204" pitchFamily="34" charset="0"/>
          <a:ea typeface="+mn-ea"/>
          <a:cs typeface="Calibri Light" panose="020F0302020204030204" pitchFamily="34" charset="0"/>
        </a:defRPr>
      </a:lvl3pPr>
      <a:lvl4pPr marL="1600200" indent="-228600" algn="l" defTabSz="457200" rtl="0" eaLnBrk="1" latinLnBrk="0" hangingPunct="1">
        <a:spcBef>
          <a:spcPct val="20000"/>
        </a:spcBef>
        <a:buFont typeface="Arial"/>
        <a:buChar char="–"/>
        <a:defRPr sz="1600" kern="1200">
          <a:solidFill>
            <a:schemeClr val="tx1">
              <a:lumMod val="75000"/>
            </a:schemeClr>
          </a:solidFill>
          <a:latin typeface="Calibri Light" panose="020F0302020204030204" pitchFamily="34" charset="0"/>
          <a:ea typeface="+mn-ea"/>
          <a:cs typeface="Calibri Light" panose="020F0302020204030204" pitchFamily="34" charset="0"/>
        </a:defRPr>
      </a:lvl4pPr>
      <a:lvl5pPr marL="2057400" indent="-228600" algn="l" defTabSz="457200" rtl="0" eaLnBrk="1" latinLnBrk="0" hangingPunct="1">
        <a:spcBef>
          <a:spcPct val="20000"/>
        </a:spcBef>
        <a:buFont typeface="Arial"/>
        <a:buChar char="»"/>
        <a:defRPr sz="1600" kern="1200">
          <a:solidFill>
            <a:schemeClr val="tx1">
              <a:lumMod val="75000"/>
            </a:schemeClr>
          </a:solidFill>
          <a:latin typeface="Calibri Light" panose="020F0302020204030204" pitchFamily="34" charset="0"/>
          <a:ea typeface="+mn-ea"/>
          <a:cs typeface="Calibri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7600" y="315630"/>
            <a:ext cx="6366600" cy="375571"/>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245700" y="1113751"/>
            <a:ext cx="6358500" cy="3391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318000" y="4767263"/>
            <a:ext cx="294300" cy="273844"/>
          </a:xfrm>
          <a:prstGeom prst="rect">
            <a:avLst/>
          </a:prstGeom>
        </p:spPr>
        <p:txBody>
          <a:bodyPr vert="horz" lIns="91440" tIns="45720" rIns="91440" bIns="45720" rtlCol="0" anchor="ctr"/>
          <a:lstStyle>
            <a:lvl1pPr algn="r">
              <a:defRPr sz="900">
                <a:solidFill>
                  <a:srgbClr val="00A2E5"/>
                </a:solidFill>
              </a:defRPr>
            </a:lvl1pPr>
          </a:lstStyle>
          <a:p>
            <a:fld id="{059651BE-731E-B34C-A453-ED3D61972272}" type="slidenum">
              <a:rPr lang="en-US" smtClean="0"/>
              <a:pPr/>
              <a:t>‹#›</a:t>
            </a:fld>
            <a:endParaRPr lang="en-US"/>
          </a:p>
        </p:txBody>
      </p:sp>
    </p:spTree>
    <p:extLst>
      <p:ext uri="{BB962C8B-B14F-4D97-AF65-F5344CB8AC3E}">
        <p14:creationId xmlns:p14="http://schemas.microsoft.com/office/powerpoint/2010/main" val="114575660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xStyles>
    <p:titleStyle>
      <a:lvl1pPr algn="l" defTabSz="342900" rtl="0" eaLnBrk="1" latinLnBrk="0" hangingPunct="1">
        <a:spcBef>
          <a:spcPct val="0"/>
        </a:spcBef>
        <a:buNone/>
        <a:defRPr sz="2100" b="0" u="none" kern="1200">
          <a:solidFill>
            <a:schemeClr val="accent4"/>
          </a:solidFill>
          <a:uFill>
            <a:solidFill>
              <a:srgbClr val="00A2E5"/>
            </a:solidFill>
          </a:uFill>
          <a:latin typeface="+mj-lt"/>
          <a:ea typeface="+mj-ea"/>
          <a:cs typeface="+mj-cs"/>
        </a:defRPr>
      </a:lvl1pPr>
    </p:titleStyle>
    <p:bodyStyle>
      <a:lvl1pPr marL="257175" indent="-257175" algn="l" defTabSz="342900" rtl="0" eaLnBrk="1" latinLnBrk="0" hangingPunct="1">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15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35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2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7600" y="315630"/>
            <a:ext cx="6366600" cy="375571"/>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245700" y="1113751"/>
            <a:ext cx="6358500" cy="3391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318000" y="4767263"/>
            <a:ext cx="294300" cy="273844"/>
          </a:xfrm>
          <a:prstGeom prst="rect">
            <a:avLst/>
          </a:prstGeom>
        </p:spPr>
        <p:txBody>
          <a:bodyPr vert="horz" lIns="91440" tIns="45720" rIns="91440" bIns="45720" rtlCol="0" anchor="ctr"/>
          <a:lstStyle>
            <a:lvl1pPr algn="r">
              <a:defRPr sz="900">
                <a:solidFill>
                  <a:srgbClr val="00A2E5"/>
                </a:solidFill>
              </a:defRPr>
            </a:lvl1pPr>
          </a:lstStyle>
          <a:p>
            <a:fld id="{059651BE-731E-B34C-A453-ED3D61972272}" type="slidenum">
              <a:rPr lang="en-US" smtClean="0"/>
              <a:pPr/>
              <a:t>‹#›</a:t>
            </a:fld>
            <a:endParaRPr lang="en-US"/>
          </a:p>
        </p:txBody>
      </p:sp>
    </p:spTree>
    <p:extLst>
      <p:ext uri="{BB962C8B-B14F-4D97-AF65-F5344CB8AC3E}">
        <p14:creationId xmlns:p14="http://schemas.microsoft.com/office/powerpoint/2010/main" val="1125183"/>
      </p:ext>
    </p:extLst>
  </p:cSld>
  <p:clrMap bg1="lt1" tx1="dk1" bg2="lt2" tx2="dk2" accent1="accent1" accent2="accent2" accent3="accent3" accent4="accent4" accent5="accent5" accent6="accent6" hlink="hlink" folHlink="folHlink"/>
  <p:sldLayoutIdLst>
    <p:sldLayoutId id="2147483699" r:id="rId1"/>
    <p:sldLayoutId id="2147483700" r:id="rId2"/>
  </p:sldLayoutIdLst>
  <p:txStyles>
    <p:titleStyle>
      <a:lvl1pPr algn="l" defTabSz="342900" rtl="0" eaLnBrk="1" latinLnBrk="0" hangingPunct="1">
        <a:spcBef>
          <a:spcPct val="0"/>
        </a:spcBef>
        <a:buNone/>
        <a:defRPr sz="2100" b="0" u="none" kern="1200">
          <a:solidFill>
            <a:srgbClr val="602365"/>
          </a:solidFill>
          <a:uFill>
            <a:solidFill>
              <a:srgbClr val="00A2E5"/>
            </a:solidFill>
          </a:uFill>
          <a:latin typeface="+mj-lt"/>
          <a:ea typeface="+mj-ea"/>
          <a:cs typeface="+mj-cs"/>
        </a:defRPr>
      </a:lvl1pPr>
    </p:titleStyle>
    <p:bodyStyle>
      <a:lvl1pPr marL="257175" indent="-257175" algn="l" defTabSz="342900" rtl="0" eaLnBrk="1" latinLnBrk="0" hangingPunct="1">
        <a:spcBef>
          <a:spcPct val="20000"/>
        </a:spcBef>
        <a:buFont typeface="Arial"/>
        <a:buChar char="•"/>
        <a:defRPr sz="1800" kern="1200">
          <a:solidFill>
            <a:schemeClr val="tx1">
              <a:lumMod val="75000"/>
            </a:schemeClr>
          </a:solidFill>
          <a:latin typeface="Calibri Light" panose="020F0302020204030204" pitchFamily="34" charset="0"/>
          <a:ea typeface="+mn-ea"/>
          <a:cs typeface="Calibri Light" panose="020F0302020204030204" pitchFamily="34" charset="0"/>
        </a:defRPr>
      </a:lvl1pPr>
      <a:lvl2pPr marL="557213" indent="-214313" algn="l" defTabSz="342900" rtl="0" eaLnBrk="1" latinLnBrk="0" hangingPunct="1">
        <a:spcBef>
          <a:spcPct val="20000"/>
        </a:spcBef>
        <a:buFont typeface="Arial"/>
        <a:buChar char="–"/>
        <a:defRPr sz="1500" kern="1200">
          <a:solidFill>
            <a:schemeClr val="tx1">
              <a:lumMod val="75000"/>
            </a:schemeClr>
          </a:solidFill>
          <a:latin typeface="Calibri Light" panose="020F0302020204030204" pitchFamily="34" charset="0"/>
          <a:ea typeface="+mn-ea"/>
          <a:cs typeface="Calibri Light" panose="020F0302020204030204" pitchFamily="34" charset="0"/>
        </a:defRPr>
      </a:lvl2pPr>
      <a:lvl3pPr marL="857250" indent="-171450" algn="l" defTabSz="342900" rtl="0" eaLnBrk="1" latinLnBrk="0" hangingPunct="1">
        <a:spcBef>
          <a:spcPct val="20000"/>
        </a:spcBef>
        <a:buFont typeface="Arial"/>
        <a:buChar char="•"/>
        <a:defRPr sz="1350" kern="1200">
          <a:solidFill>
            <a:schemeClr val="tx1">
              <a:lumMod val="75000"/>
            </a:schemeClr>
          </a:solidFill>
          <a:latin typeface="Calibri Light" panose="020F0302020204030204" pitchFamily="34" charset="0"/>
          <a:ea typeface="+mn-ea"/>
          <a:cs typeface="Calibri Light" panose="020F0302020204030204" pitchFamily="34" charset="0"/>
        </a:defRPr>
      </a:lvl3pPr>
      <a:lvl4pPr marL="1200150" indent="-171450" algn="l" defTabSz="342900" rtl="0" eaLnBrk="1" latinLnBrk="0" hangingPunct="1">
        <a:spcBef>
          <a:spcPct val="20000"/>
        </a:spcBef>
        <a:buFont typeface="Arial"/>
        <a:buChar char="–"/>
        <a:defRPr sz="1200" kern="1200">
          <a:solidFill>
            <a:schemeClr val="tx1">
              <a:lumMod val="75000"/>
            </a:schemeClr>
          </a:solidFill>
          <a:latin typeface="Calibri Light" panose="020F0302020204030204" pitchFamily="34" charset="0"/>
          <a:ea typeface="+mn-ea"/>
          <a:cs typeface="Calibri Light" panose="020F0302020204030204" pitchFamily="34" charset="0"/>
        </a:defRPr>
      </a:lvl4pPr>
      <a:lvl5pPr marL="1543050" indent="-171450" algn="l" defTabSz="342900" rtl="0" eaLnBrk="1" latinLnBrk="0" hangingPunct="1">
        <a:spcBef>
          <a:spcPct val="20000"/>
        </a:spcBef>
        <a:buFont typeface="Arial"/>
        <a:buChar char="»"/>
        <a:defRPr sz="1200" kern="1200">
          <a:solidFill>
            <a:schemeClr val="tx1">
              <a:lumMod val="75000"/>
            </a:schemeClr>
          </a:solidFill>
          <a:latin typeface="Calibri Light" panose="020F0302020204030204" pitchFamily="34" charset="0"/>
          <a:ea typeface="+mn-ea"/>
          <a:cs typeface="Calibri Light" panose="020F030202020403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hyperlink" Target="https://www.pexels.com/" TargetMode="External"/><Relationship Id="rId4" Type="http://schemas.openxmlformats.org/officeDocument/2006/relationships/hyperlink" Target="https://www.pexels.com/@anastasia-shuraeva"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www.pexels.com/@sebastian?utm_content=attributionCopyText&amp;utm_medium=referral&amp;utm_source=pexels"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hyperlink" Target="https://www.pexels.com/photo/girl-jumping-on-the-bridge-wearing-black-jacket-214573/?utm_content=attributionCopyText&amp;utm_medium=referral&amp;utm_source=pexel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unsplash.com/@adelis?utm_source=unsplash&amp;utm_medium=referral&amp;utm_content=creditCopyText"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hyperlink" Target="https://unsplash.com/s/photos/mountain-climbing?utm_source=unsplash&amp;utm_medium=referral&amp;utm_content=creditCopyText"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flaticon.com/authors/flat-icons" TargetMode="External"/><Relationship Id="rId7"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hyperlink" Target="https://www.flaticon.com/" TargetMode="External"/><Relationship Id="rId9"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carnegieuktrust.org.uk/publications/learning-from-lockdown-12-steps-to-eliminate-digital-exclusion/" TargetMode="External"/><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2" Type="http://schemas.openxmlformats.org/officeDocument/2006/relationships/hyperlink" Target="https://www.hisengage.scot/equipping-professionals/engaging-differently/examples/involving-young-people-during-the-pandemic/"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mailto:info@hisengage.scot"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hyperlink" Target="https://twitter.com/hashtag/EngagingDifferently?src=hashtag_click" TargetMode="External"/><Relationship Id="rId4" Type="http://schemas.openxmlformats.org/officeDocument/2006/relationships/hyperlink" Target="https://www.hisengage.scot/"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02439" y="1747016"/>
            <a:ext cx="5713528" cy="1180423"/>
          </a:xfrm>
          <a:prstGeom prst="rect">
            <a:avLst/>
          </a:prstGeom>
        </p:spPr>
        <p:txBody>
          <a:bodyPr anchor="t" anchorCtr="0">
            <a:noAutofit/>
          </a:bodyPr>
          <a:lstStyle>
            <a:lvl1pPr algn="l" defTabSz="457200" rtl="0" eaLnBrk="1" latinLnBrk="0" hangingPunct="1">
              <a:lnSpc>
                <a:spcPct val="80000"/>
              </a:lnSpc>
              <a:spcBef>
                <a:spcPct val="0"/>
              </a:spcBef>
              <a:buNone/>
              <a:defRPr sz="4800" b="0" u="none" kern="1200" spc="-20" baseline="0">
                <a:solidFill>
                  <a:schemeClr val="bg1"/>
                </a:solidFill>
                <a:uFill>
                  <a:solidFill>
                    <a:srgbClr val="00A2E5"/>
                  </a:solidFill>
                </a:uFill>
                <a:latin typeface="+mj-lt"/>
                <a:ea typeface="+mj-ea"/>
                <a:cs typeface="+mj-cs"/>
              </a:defRPr>
            </a:lvl1pPr>
          </a:lstStyle>
          <a:p>
            <a:r>
              <a:rPr lang="en-US">
                <a:solidFill>
                  <a:srgbClr val="642469"/>
                </a:solidFill>
                <a:latin typeface="Arial" panose="020B0604020202020204" pitchFamily="34" charset="0"/>
                <a:cs typeface="Arial" panose="020B0604020202020204" pitchFamily="34" charset="0"/>
              </a:rPr>
              <a:t>Engaging Differently</a:t>
            </a:r>
            <a:endParaRPr lang="en-GB">
              <a:solidFill>
                <a:srgbClr val="642469"/>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91" y="489840"/>
            <a:ext cx="3119097" cy="49980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67111" y="4259288"/>
            <a:ext cx="655489" cy="432000"/>
          </a:xfrm>
          <a:prstGeom prst="rect">
            <a:avLst/>
          </a:prstGeom>
        </p:spPr>
      </p:pic>
    </p:spTree>
    <p:extLst>
      <p:ext uri="{BB962C8B-B14F-4D97-AF65-F5344CB8AC3E}">
        <p14:creationId xmlns:p14="http://schemas.microsoft.com/office/powerpoint/2010/main" val="1278112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34445" y="251161"/>
            <a:ext cx="6010630" cy="375571"/>
          </a:xfrm>
        </p:spPr>
        <p:txBody>
          <a:bodyPr/>
          <a:lstStyle/>
          <a:p>
            <a:r>
              <a:rPr lang="en-GB">
                <a:latin typeface="Arial" panose="020B0604020202020204" pitchFamily="34" charset="0"/>
                <a:cs typeface="Arial" panose="020B0604020202020204" pitchFamily="34" charset="0"/>
              </a:rPr>
              <a:t>What happens when you don’t</a:t>
            </a:r>
          </a:p>
        </p:txBody>
      </p:sp>
      <p:pic>
        <p:nvPicPr>
          <p:cNvPr id="1026" name="Picture 2" descr="Students protest against 'completely unfair' SQA results | Tes"/>
          <p:cNvPicPr>
            <a:picLocks noChangeAspect="1" noChangeArrowheads="1"/>
          </p:cNvPicPr>
          <p:nvPr/>
        </p:nvPicPr>
        <p:blipFill rotWithShape="1">
          <a:blip r:embed="rId3">
            <a:extLst>
              <a:ext uri="{28A0092B-C50C-407E-A947-70E740481C1C}">
                <a14:useLocalDpi xmlns:a14="http://schemas.microsoft.com/office/drawing/2010/main" val="0"/>
              </a:ext>
            </a:extLst>
          </a:blip>
          <a:srcRect t="22166" b="7114"/>
          <a:stretch/>
        </p:blipFill>
        <p:spPr bwMode="auto">
          <a:xfrm>
            <a:off x="198699" y="1030516"/>
            <a:ext cx="6496602" cy="25835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9838" y="3709590"/>
            <a:ext cx="6339844" cy="923330"/>
          </a:xfrm>
          <a:prstGeom prst="rect">
            <a:avLst/>
          </a:prstGeom>
          <a:noFill/>
        </p:spPr>
        <p:txBody>
          <a:bodyPr wrap="square" rtlCol="0">
            <a:spAutoFit/>
          </a:bodyPr>
          <a:lstStyle/>
          <a:p>
            <a:r>
              <a:rPr lang="en-GB">
                <a:solidFill>
                  <a:srgbClr val="602365"/>
                </a:solidFill>
                <a:latin typeface="Arial" panose="020B0604020202020204" pitchFamily="34" charset="0"/>
                <a:cs typeface="Arial" panose="020B0604020202020204" pitchFamily="34" charset="0"/>
              </a:rPr>
              <a:t>“It is young people who are the most affected by this system, and they should always have been a part of determining how the SQA approached this year’s results.”</a:t>
            </a:r>
          </a:p>
        </p:txBody>
      </p:sp>
      <p:sp>
        <p:nvSpPr>
          <p:cNvPr id="5" name="TextBox 4"/>
          <p:cNvSpPr txBox="1"/>
          <p:nvPr/>
        </p:nvSpPr>
        <p:spPr>
          <a:xfrm>
            <a:off x="3886289" y="4705149"/>
            <a:ext cx="2971711" cy="369332"/>
          </a:xfrm>
          <a:prstGeom prst="rect">
            <a:avLst/>
          </a:prstGeom>
          <a:noFill/>
        </p:spPr>
        <p:txBody>
          <a:bodyPr wrap="none" rtlCol="0">
            <a:spAutoFit/>
          </a:bodyPr>
          <a:lstStyle/>
          <a:p>
            <a:r>
              <a:rPr lang="en-GB" b="1">
                <a:solidFill>
                  <a:srgbClr val="602365"/>
                </a:solidFill>
                <a:latin typeface="Arial" panose="020B0604020202020204" pitchFamily="34" charset="0"/>
                <a:cs typeface="Arial" panose="020B0604020202020204" pitchFamily="34" charset="0"/>
              </a:rPr>
              <a:t>Children’s Commissioner</a:t>
            </a:r>
          </a:p>
        </p:txBody>
      </p:sp>
    </p:spTree>
    <p:extLst>
      <p:ext uri="{BB962C8B-B14F-4D97-AF65-F5344CB8AC3E}">
        <p14:creationId xmlns:p14="http://schemas.microsoft.com/office/powerpoint/2010/main" val="873452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34445" y="251161"/>
            <a:ext cx="6010630" cy="375571"/>
          </a:xfrm>
        </p:spPr>
        <p:txBody>
          <a:bodyPr/>
          <a:lstStyle/>
          <a:p>
            <a:r>
              <a:rPr lang="en-GB">
                <a:latin typeface="Arial" panose="020B0604020202020204" pitchFamily="34" charset="0"/>
                <a:cs typeface="Arial" panose="020B0604020202020204" pitchFamily="34" charset="0"/>
              </a:rPr>
              <a:t>Not all options available to us…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419" y="927838"/>
            <a:ext cx="4448682" cy="4060677"/>
          </a:xfrm>
          <a:prstGeom prst="rect">
            <a:avLst/>
          </a:prstGeom>
        </p:spPr>
      </p:pic>
    </p:spTree>
    <p:extLst>
      <p:ext uri="{BB962C8B-B14F-4D97-AF65-F5344CB8AC3E}">
        <p14:creationId xmlns:p14="http://schemas.microsoft.com/office/powerpoint/2010/main" val="113744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34445" y="251161"/>
            <a:ext cx="6436938" cy="375571"/>
          </a:xfrm>
        </p:spPr>
        <p:txBody>
          <a:bodyPr/>
          <a:lstStyle/>
          <a:p>
            <a:r>
              <a:rPr lang="en-GB">
                <a:latin typeface="Arial"/>
                <a:cs typeface="Arial"/>
              </a:rPr>
              <a:t>… but we can't solely rely on digital</a:t>
            </a:r>
            <a:endParaRPr lang="en-GB">
              <a:latin typeface="Arial" panose="020B0604020202020204" pitchFamily="34" charset="0"/>
              <a:cs typeface="Arial" panose="020B0604020202020204" pitchFamily="34" charset="0"/>
            </a:endParaRPr>
          </a:p>
        </p:txBody>
      </p:sp>
      <p:pic>
        <p:nvPicPr>
          <p:cNvPr id="2" name="Picture 3" descr="Diagram&#10;&#10;Description automatically generated">
            <a:extLst>
              <a:ext uri="{FF2B5EF4-FFF2-40B4-BE49-F238E27FC236}">
                <a16:creationId xmlns:a16="http://schemas.microsoft.com/office/drawing/2014/main" xmlns="" id="{8D3EBA5A-E579-459A-B579-EE98313AE73D}"/>
              </a:ext>
            </a:extLst>
          </p:cNvPr>
          <p:cNvPicPr>
            <a:picLocks noChangeAspect="1"/>
          </p:cNvPicPr>
          <p:nvPr/>
        </p:nvPicPr>
        <p:blipFill>
          <a:blip r:embed="rId3"/>
          <a:stretch>
            <a:fillRect/>
          </a:stretch>
        </p:blipFill>
        <p:spPr>
          <a:xfrm>
            <a:off x="1290290" y="1069923"/>
            <a:ext cx="4220473" cy="3883781"/>
          </a:xfrm>
          <a:prstGeom prst="rect">
            <a:avLst/>
          </a:prstGeom>
        </p:spPr>
      </p:pic>
    </p:spTree>
    <p:extLst>
      <p:ext uri="{BB962C8B-B14F-4D97-AF65-F5344CB8AC3E}">
        <p14:creationId xmlns:p14="http://schemas.microsoft.com/office/powerpoint/2010/main" val="3618599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0">
            <a:extLst>
              <a:ext uri="{FF2B5EF4-FFF2-40B4-BE49-F238E27FC236}">
                <a16:creationId xmlns:a16="http://schemas.microsoft.com/office/drawing/2014/main" xmlns="" id="{A14346DE-4DDE-4B2A-BEAB-7F399A93DB5E}"/>
              </a:ext>
            </a:extLst>
          </p:cNvPr>
          <p:cNvSpPr>
            <a:spLocks noGrp="1"/>
          </p:cNvSpPr>
          <p:nvPr>
            <p:ph sz="quarter" idx="12"/>
          </p:nvPr>
        </p:nvSpPr>
        <p:spPr>
          <a:xfrm>
            <a:off x="418632" y="986849"/>
            <a:ext cx="6140082" cy="1326542"/>
          </a:xfrm>
        </p:spPr>
        <p:txBody>
          <a:bodyPr vert="horz" lIns="0" tIns="0" rIns="0" bIns="0" rtlCol="0" anchor="t">
            <a:noAutofit/>
          </a:bodyPr>
          <a:lstStyle/>
          <a:p>
            <a:pPr>
              <a:spcBef>
                <a:spcPts val="0"/>
              </a:spcBef>
              <a:spcAft>
                <a:spcPts val="600"/>
              </a:spcAft>
            </a:pPr>
            <a:endParaRPr lang="en-GB" sz="3200">
              <a:solidFill>
                <a:srgbClr val="602365"/>
              </a:solidFill>
              <a:latin typeface="Arial" panose="020B0604020202020204" pitchFamily="34" charset="0"/>
              <a:cs typeface="Arial" panose="020B0604020202020204" pitchFamily="34" charset="0"/>
            </a:endParaRPr>
          </a:p>
          <a:p>
            <a:pPr>
              <a:spcBef>
                <a:spcPts val="0"/>
              </a:spcBef>
              <a:spcAft>
                <a:spcPts val="600"/>
              </a:spcAft>
            </a:pPr>
            <a:endParaRPr lang="en-GB" sz="3200">
              <a:solidFill>
                <a:srgbClr val="602365"/>
              </a:solidFill>
              <a:latin typeface="Arial" panose="020B0604020202020204" pitchFamily="34" charset="0"/>
              <a:cs typeface="Arial" panose="020B0604020202020204" pitchFamily="34" charset="0"/>
            </a:endParaRPr>
          </a:p>
          <a:p>
            <a:pPr marL="0" indent="0">
              <a:spcBef>
                <a:spcPts val="0"/>
              </a:spcBef>
              <a:spcAft>
                <a:spcPts val="600"/>
              </a:spcAft>
              <a:buNone/>
            </a:pPr>
            <a:r>
              <a:rPr lang="en-GB" sz="3200">
                <a:solidFill>
                  <a:srgbClr val="602365"/>
                </a:solidFill>
                <a:latin typeface="Arial"/>
                <a:cs typeface="Arial"/>
              </a:rPr>
              <a:t>We need to offer a variety of ways for people to have their voice heard</a:t>
            </a:r>
            <a:endParaRPr lang="en-GB" sz="3200">
              <a:solidFill>
                <a:srgbClr val="602365"/>
              </a:solidFill>
              <a:latin typeface="Arial" panose="020B0604020202020204" pitchFamily="34" charset="0"/>
              <a:cs typeface="Arial" panose="020B0604020202020204" pitchFamily="34" charset="0"/>
            </a:endParaRPr>
          </a:p>
          <a:p>
            <a:pPr>
              <a:spcBef>
                <a:spcPts val="0"/>
              </a:spcBef>
              <a:spcAft>
                <a:spcPts val="600"/>
              </a:spcAft>
            </a:pPr>
            <a:endParaRPr lang="en-GB">
              <a:solidFill>
                <a:srgbClr val="602365"/>
              </a:solidFill>
              <a:latin typeface="Arial" panose="020B0604020202020204" pitchFamily="34" charset="0"/>
              <a:cs typeface="Arial" panose="020B0604020202020204" pitchFamily="34" charset="0"/>
            </a:endParaRPr>
          </a:p>
          <a:p>
            <a:pPr>
              <a:spcBef>
                <a:spcPts val="0"/>
              </a:spcBef>
              <a:spcAft>
                <a:spcPts val="600"/>
              </a:spcAft>
            </a:pPr>
            <a:endParaRPr lang="en-GB">
              <a:solidFill>
                <a:srgbClr val="602365"/>
              </a:solidFill>
              <a:latin typeface="Arial"/>
              <a:cs typeface="Arial"/>
            </a:endParaRPr>
          </a:p>
          <a:p>
            <a:pPr marL="0" indent="0">
              <a:spcBef>
                <a:spcPts val="0"/>
              </a:spcBef>
              <a:spcAft>
                <a:spcPts val="600"/>
              </a:spcAft>
              <a:buNone/>
            </a:pPr>
            <a:r>
              <a:rPr lang="en-GB" sz="3200">
                <a:solidFill>
                  <a:srgbClr val="602365"/>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20664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34445" y="251161"/>
            <a:ext cx="6010630" cy="375571"/>
          </a:xfrm>
        </p:spPr>
        <p:txBody>
          <a:bodyPr/>
          <a:lstStyle/>
          <a:p>
            <a:r>
              <a:rPr lang="en-GB">
                <a:latin typeface="Arial"/>
                <a:cs typeface="Arial"/>
              </a:rPr>
              <a:t>We need to be: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45" y="1346899"/>
            <a:ext cx="6096000" cy="3048000"/>
          </a:xfrm>
          <a:prstGeom prst="rect">
            <a:avLst/>
          </a:prstGeom>
        </p:spPr>
      </p:pic>
    </p:spTree>
    <p:extLst>
      <p:ext uri="{BB962C8B-B14F-4D97-AF65-F5344CB8AC3E}">
        <p14:creationId xmlns:p14="http://schemas.microsoft.com/office/powerpoint/2010/main" val="3036728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34445" y="251161"/>
            <a:ext cx="6010630" cy="375571"/>
          </a:xfrm>
        </p:spPr>
        <p:txBody>
          <a:bodyPr/>
          <a:lstStyle/>
          <a:p>
            <a:r>
              <a:rPr lang="en-GB">
                <a:latin typeface="Arial" panose="020B0604020202020204" pitchFamily="34" charset="0"/>
                <a:cs typeface="Arial" panose="020B0604020202020204" pitchFamily="34" charset="0"/>
              </a:rPr>
              <a:t>Where do you start?</a:t>
            </a:r>
          </a:p>
        </p:txBody>
      </p:sp>
      <p:sp>
        <p:nvSpPr>
          <p:cNvPr id="8" name="Content Placeholder 10"/>
          <p:cNvSpPr>
            <a:spLocks noGrp="1"/>
          </p:cNvSpPr>
          <p:nvPr>
            <p:ph sz="quarter" idx="12"/>
          </p:nvPr>
        </p:nvSpPr>
        <p:spPr>
          <a:xfrm>
            <a:off x="210459" y="1237540"/>
            <a:ext cx="6315848" cy="3108622"/>
          </a:xfrm>
        </p:spPr>
        <p:txBody>
          <a:bodyPr>
            <a:noAutofit/>
          </a:bodyPr>
          <a:lstStyle/>
          <a:p>
            <a:pPr marL="0" indent="0">
              <a:spcBef>
                <a:spcPts val="0"/>
              </a:spcBef>
              <a:spcAft>
                <a:spcPts val="600"/>
              </a:spcAft>
              <a:buNone/>
            </a:pPr>
            <a:endParaRPr lang="en-GB" sz="2800">
              <a:solidFill>
                <a:srgbClr val="602365"/>
              </a:solidFill>
              <a:latin typeface="Arial" panose="020B0604020202020204" pitchFamily="34" charset="0"/>
              <a:cs typeface="Arial" panose="020B0604020202020204" pitchFamily="34" charset="0"/>
            </a:endParaRPr>
          </a:p>
          <a:p>
            <a:pPr>
              <a:spcBef>
                <a:spcPts val="0"/>
              </a:spcBef>
              <a:spcAft>
                <a:spcPts val="600"/>
              </a:spcAft>
            </a:pPr>
            <a:endParaRPr lang="en-GB" sz="3200">
              <a:solidFill>
                <a:srgbClr val="602365"/>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012" y="994242"/>
            <a:ext cx="4572509" cy="4149257"/>
          </a:xfrm>
          <a:prstGeom prst="rect">
            <a:avLst/>
          </a:prstGeom>
        </p:spPr>
      </p:pic>
    </p:spTree>
    <p:extLst>
      <p:ext uri="{BB962C8B-B14F-4D97-AF65-F5344CB8AC3E}">
        <p14:creationId xmlns:p14="http://schemas.microsoft.com/office/powerpoint/2010/main" val="660248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34445" y="251161"/>
            <a:ext cx="6010630" cy="375571"/>
          </a:xfrm>
        </p:spPr>
        <p:txBody>
          <a:bodyPr/>
          <a:lstStyle/>
          <a:p>
            <a:r>
              <a:rPr lang="en-GB">
                <a:latin typeface="Arial" panose="020B0604020202020204" pitchFamily="34" charset="0"/>
                <a:cs typeface="Arial" panose="020B0604020202020204" pitchFamily="34" charset="0"/>
              </a:rPr>
              <a:t>Your approach needs to consider </a:t>
            </a:r>
          </a:p>
        </p:txBody>
      </p:sp>
      <p:sp>
        <p:nvSpPr>
          <p:cNvPr id="8" name="Content Placeholder 10"/>
          <p:cNvSpPr>
            <a:spLocks noGrp="1"/>
          </p:cNvSpPr>
          <p:nvPr>
            <p:ph sz="quarter" idx="12"/>
          </p:nvPr>
        </p:nvSpPr>
        <p:spPr>
          <a:xfrm>
            <a:off x="334445" y="1071583"/>
            <a:ext cx="6315848" cy="3108622"/>
          </a:xfrm>
        </p:spPr>
        <p:txBody>
          <a:bodyPr>
            <a:noAutofit/>
          </a:bodyPr>
          <a:lstStyle/>
          <a:p>
            <a:pPr marL="0" indent="0">
              <a:spcBef>
                <a:spcPts val="0"/>
              </a:spcBef>
              <a:spcAft>
                <a:spcPts val="600"/>
              </a:spcAft>
              <a:buNone/>
            </a:pPr>
            <a:r>
              <a:rPr lang="en-GB" sz="2800">
                <a:solidFill>
                  <a:srgbClr val="602365"/>
                </a:solidFill>
                <a:latin typeface="Arial" panose="020B0604020202020204" pitchFamily="34" charset="0"/>
                <a:cs typeface="Arial" panose="020B0604020202020204" pitchFamily="34" charset="0"/>
              </a:rPr>
              <a:t>How will you reach the people affected by your work?</a:t>
            </a:r>
          </a:p>
          <a:p>
            <a:pPr marL="0" indent="0">
              <a:spcBef>
                <a:spcPts val="0"/>
              </a:spcBef>
              <a:spcAft>
                <a:spcPts val="600"/>
              </a:spcAft>
              <a:buNone/>
            </a:pPr>
            <a:endParaRPr lang="en-GB" sz="2800">
              <a:solidFill>
                <a:srgbClr val="602365"/>
              </a:solidFill>
              <a:latin typeface="Arial" panose="020B0604020202020204" pitchFamily="34" charset="0"/>
              <a:cs typeface="Arial" panose="020B0604020202020204" pitchFamily="34" charset="0"/>
            </a:endParaRPr>
          </a:p>
          <a:p>
            <a:pPr marL="0" indent="0">
              <a:spcBef>
                <a:spcPts val="0"/>
              </a:spcBef>
              <a:spcAft>
                <a:spcPts val="600"/>
              </a:spcAft>
              <a:buNone/>
            </a:pPr>
            <a:r>
              <a:rPr lang="en-GB" sz="2800">
                <a:solidFill>
                  <a:srgbClr val="602365"/>
                </a:solidFill>
                <a:latin typeface="Arial" panose="020B0604020202020204" pitchFamily="34" charset="0"/>
                <a:cs typeface="Arial" panose="020B0604020202020204" pitchFamily="34" charset="0"/>
              </a:rPr>
              <a:t>How will they share their views and experiences?</a:t>
            </a:r>
          </a:p>
          <a:p>
            <a:pPr marL="0" indent="0">
              <a:spcBef>
                <a:spcPts val="0"/>
              </a:spcBef>
              <a:spcAft>
                <a:spcPts val="600"/>
              </a:spcAft>
              <a:buNone/>
            </a:pPr>
            <a:endParaRPr lang="en-GB" sz="2800">
              <a:solidFill>
                <a:srgbClr val="602365"/>
              </a:solidFill>
              <a:latin typeface="Arial" panose="020B0604020202020204" pitchFamily="34" charset="0"/>
              <a:cs typeface="Arial" panose="020B0604020202020204" pitchFamily="34" charset="0"/>
            </a:endParaRPr>
          </a:p>
          <a:p>
            <a:pPr marL="0" indent="0">
              <a:spcBef>
                <a:spcPts val="0"/>
              </a:spcBef>
              <a:spcAft>
                <a:spcPts val="600"/>
              </a:spcAft>
              <a:buNone/>
            </a:pPr>
            <a:r>
              <a:rPr lang="en-GB" sz="2800">
                <a:solidFill>
                  <a:srgbClr val="602365"/>
                </a:solidFill>
                <a:latin typeface="Arial" panose="020B0604020202020204" pitchFamily="34" charset="0"/>
                <a:cs typeface="Arial" panose="020B0604020202020204" pitchFamily="34" charset="0"/>
              </a:rPr>
              <a:t>How do we know what works for these communities?</a:t>
            </a:r>
          </a:p>
          <a:p>
            <a:pPr marL="0" indent="0">
              <a:spcBef>
                <a:spcPts val="0"/>
              </a:spcBef>
              <a:spcAft>
                <a:spcPts val="600"/>
              </a:spcAft>
              <a:buNone/>
            </a:pPr>
            <a:endParaRPr lang="en-GB" sz="2800">
              <a:solidFill>
                <a:srgbClr val="602365"/>
              </a:solidFill>
              <a:latin typeface="Arial" panose="020B0604020202020204" pitchFamily="34" charset="0"/>
              <a:cs typeface="Arial" panose="020B0604020202020204" pitchFamily="34" charset="0"/>
            </a:endParaRPr>
          </a:p>
          <a:p>
            <a:pPr marL="0" indent="0">
              <a:spcBef>
                <a:spcPts val="0"/>
              </a:spcBef>
              <a:spcAft>
                <a:spcPts val="600"/>
              </a:spcAft>
              <a:buNone/>
            </a:pPr>
            <a:endParaRPr lang="en-GB" sz="2800">
              <a:solidFill>
                <a:srgbClr val="602365"/>
              </a:solidFill>
              <a:latin typeface="Arial" panose="020B0604020202020204" pitchFamily="34" charset="0"/>
              <a:cs typeface="Arial" panose="020B0604020202020204" pitchFamily="34" charset="0"/>
            </a:endParaRPr>
          </a:p>
          <a:p>
            <a:pPr>
              <a:spcBef>
                <a:spcPts val="0"/>
              </a:spcBef>
              <a:spcAft>
                <a:spcPts val="600"/>
              </a:spcAft>
            </a:pPr>
            <a:endParaRPr lang="en-GB" sz="3200">
              <a:solidFill>
                <a:srgbClr val="60236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6409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34445" y="251161"/>
            <a:ext cx="6010630" cy="375571"/>
          </a:xfrm>
        </p:spPr>
        <p:txBody>
          <a:bodyPr/>
          <a:lstStyle/>
          <a:p>
            <a:r>
              <a:rPr lang="en-GB">
                <a:latin typeface="Arial" panose="020B0604020202020204" pitchFamily="34" charset="0"/>
                <a:cs typeface="Arial" panose="020B0604020202020204" pitchFamily="34" charset="0"/>
              </a:rPr>
              <a:t>Engaging Differently seeks to:</a:t>
            </a:r>
          </a:p>
        </p:txBody>
      </p:sp>
      <p:sp>
        <p:nvSpPr>
          <p:cNvPr id="8" name="Content Placeholder 10"/>
          <p:cNvSpPr>
            <a:spLocks noGrp="1"/>
          </p:cNvSpPr>
          <p:nvPr>
            <p:ph sz="quarter" idx="12"/>
          </p:nvPr>
        </p:nvSpPr>
        <p:spPr>
          <a:xfrm>
            <a:off x="334445" y="1135377"/>
            <a:ext cx="6315848" cy="3108622"/>
          </a:xfrm>
        </p:spPr>
        <p:txBody>
          <a:bodyPr>
            <a:noAutofit/>
          </a:bodyPr>
          <a:lstStyle/>
          <a:p>
            <a:pPr marL="0" indent="0">
              <a:spcBef>
                <a:spcPts val="0"/>
              </a:spcBef>
              <a:spcAft>
                <a:spcPts val="600"/>
              </a:spcAft>
              <a:buNone/>
            </a:pPr>
            <a:endParaRPr lang="en-GB" sz="2800">
              <a:solidFill>
                <a:srgbClr val="602365"/>
              </a:solidFill>
              <a:latin typeface="Arial" panose="020B0604020202020204" pitchFamily="34" charset="0"/>
              <a:cs typeface="Arial" panose="020B0604020202020204" pitchFamily="34" charset="0"/>
            </a:endParaRPr>
          </a:p>
          <a:p>
            <a:pPr marL="0" indent="0">
              <a:spcBef>
                <a:spcPts val="0"/>
              </a:spcBef>
              <a:spcAft>
                <a:spcPts val="600"/>
              </a:spcAft>
              <a:buNone/>
            </a:pPr>
            <a:r>
              <a:rPr lang="en-GB" sz="2800">
                <a:solidFill>
                  <a:srgbClr val="602365"/>
                </a:solidFill>
                <a:latin typeface="Arial" panose="020B0604020202020204" pitchFamily="34" charset="0"/>
                <a:cs typeface="Arial" panose="020B0604020202020204" pitchFamily="34" charset="0"/>
              </a:rPr>
              <a:t>Meet the needs of health and care colleagues who are seeking information to inform decisions about how to engage with people and communities while physical distancing measures are in place.</a:t>
            </a:r>
          </a:p>
        </p:txBody>
      </p:sp>
    </p:spTree>
    <p:extLst>
      <p:ext uri="{BB962C8B-B14F-4D97-AF65-F5344CB8AC3E}">
        <p14:creationId xmlns:p14="http://schemas.microsoft.com/office/powerpoint/2010/main" val="1860868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34445" y="251161"/>
            <a:ext cx="6010630" cy="375571"/>
          </a:xfrm>
        </p:spPr>
        <p:txBody>
          <a:bodyPr/>
          <a:lstStyle/>
          <a:p>
            <a:r>
              <a:rPr lang="en-GB">
                <a:latin typeface="Arial" panose="020B0604020202020204" pitchFamily="34" charset="0"/>
                <a:cs typeface="Arial" panose="020B0604020202020204" pitchFamily="34" charset="0"/>
              </a:rPr>
              <a:t>Webpage</a:t>
            </a:r>
          </a:p>
        </p:txBody>
      </p:sp>
      <p:sp>
        <p:nvSpPr>
          <p:cNvPr id="11" name="Content Placeholder 10"/>
          <p:cNvSpPr>
            <a:spLocks noGrp="1"/>
          </p:cNvSpPr>
          <p:nvPr>
            <p:ph sz="quarter" idx="12"/>
          </p:nvPr>
        </p:nvSpPr>
        <p:spPr>
          <a:xfrm>
            <a:off x="522802" y="2011703"/>
            <a:ext cx="5633916" cy="1369450"/>
          </a:xfrm>
        </p:spPr>
        <p:txBody>
          <a:bodyPr>
            <a:noAutofit/>
          </a:bodyPr>
          <a:lstStyle/>
          <a:p>
            <a:pPr marL="0" indent="0">
              <a:spcBef>
                <a:spcPts val="0"/>
              </a:spcBef>
              <a:spcAft>
                <a:spcPts val="600"/>
              </a:spcAft>
              <a:buNone/>
            </a:pPr>
            <a:r>
              <a:rPr lang="en-GB" sz="3200">
                <a:solidFill>
                  <a:srgbClr val="602365"/>
                </a:solidFill>
                <a:latin typeface="Arial" panose="020B0604020202020204" pitchFamily="34" charset="0"/>
                <a:cs typeface="Arial" panose="020B0604020202020204" pitchFamily="34" charset="0"/>
              </a:rPr>
              <a:t>Created a webpage to provide advice, support, tools and tips </a:t>
            </a:r>
            <a:endParaRPr lang="en-GB" sz="2800">
              <a:solidFill>
                <a:srgbClr val="602365"/>
              </a:solidFill>
              <a:latin typeface="Arial" panose="020B0604020202020204" pitchFamily="34" charset="0"/>
              <a:cs typeface="Arial" panose="020B0604020202020204" pitchFamily="34" charset="0"/>
            </a:endParaRPr>
          </a:p>
          <a:p>
            <a:pPr>
              <a:spcBef>
                <a:spcPts val="0"/>
              </a:spcBef>
              <a:spcAft>
                <a:spcPts val="600"/>
              </a:spcAft>
            </a:pPr>
            <a:endParaRPr lang="en-GB" sz="3200">
              <a:solidFill>
                <a:srgbClr val="60236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6048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t="4655" r="427" b="6560"/>
          <a:stretch/>
        </p:blipFill>
        <p:spPr>
          <a:xfrm>
            <a:off x="0" y="786809"/>
            <a:ext cx="6889898" cy="3454029"/>
          </a:xfrm>
          <a:prstGeom prst="rect">
            <a:avLst/>
          </a:prstGeom>
        </p:spPr>
      </p:pic>
    </p:spTree>
    <p:extLst>
      <p:ext uri="{BB962C8B-B14F-4D97-AF65-F5344CB8AC3E}">
        <p14:creationId xmlns:p14="http://schemas.microsoft.com/office/powerpoint/2010/main" val="915515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What’s community engagement?</a:t>
            </a:r>
            <a:endParaRPr lang="en-GB" dirty="0">
              <a:latin typeface="Arial" panose="020B0604020202020204" pitchFamily="34" charset="0"/>
              <a:cs typeface="Arial" panose="020B0604020202020204" pitchFamily="34" charset="0"/>
            </a:endParaRPr>
          </a:p>
        </p:txBody>
      </p:sp>
      <p:sp>
        <p:nvSpPr>
          <p:cNvPr id="11" name="Content Placeholder 10"/>
          <p:cNvSpPr>
            <a:spLocks noGrp="1"/>
          </p:cNvSpPr>
          <p:nvPr>
            <p:ph sz="quarter" idx="12"/>
          </p:nvPr>
        </p:nvSpPr>
        <p:spPr>
          <a:xfrm>
            <a:off x="300299" y="1266825"/>
            <a:ext cx="5888466" cy="3390900"/>
          </a:xfrm>
        </p:spPr>
        <p:txBody>
          <a:bodyPr>
            <a:noAutofit/>
          </a:bodyPr>
          <a:lstStyle/>
          <a:p>
            <a:r>
              <a:rPr lang="en-GB" sz="2000" dirty="0">
                <a:solidFill>
                  <a:schemeClr val="tx1"/>
                </a:solidFill>
                <a:latin typeface="Arial" panose="020B0604020202020204" pitchFamily="34" charset="0"/>
                <a:cs typeface="Arial" panose="020B0604020202020204" pitchFamily="34" charset="0"/>
              </a:rPr>
              <a:t>Community engagement is a process of working collaboratively to discuss issues affecting wellbeing with an identified group of people who share a common interest, identity or place</a:t>
            </a:r>
            <a:r>
              <a:rPr lang="en-GB" sz="2000" dirty="0" smtClean="0">
                <a:solidFill>
                  <a:schemeClr val="tx1"/>
                </a:solidFill>
                <a:latin typeface="Arial" panose="020B0604020202020204" pitchFamily="34" charset="0"/>
                <a:cs typeface="Arial" panose="020B0604020202020204" pitchFamily="34" charset="0"/>
              </a:rPr>
              <a:t>.</a:t>
            </a:r>
          </a:p>
          <a:p>
            <a:endParaRPr lang="en-GB" sz="2000" dirty="0">
              <a:solidFill>
                <a:schemeClr val="tx1"/>
              </a:solidFill>
              <a:latin typeface="Arial" panose="020B0604020202020204" pitchFamily="34" charset="0"/>
              <a:cs typeface="Arial" panose="020B0604020202020204" pitchFamily="34" charset="0"/>
            </a:endParaRPr>
          </a:p>
          <a:p>
            <a:r>
              <a:rPr lang="en-GB" sz="2000" dirty="0">
                <a:solidFill>
                  <a:schemeClr val="tx1"/>
                </a:solidFill>
                <a:latin typeface="Arial" panose="020B0604020202020204" pitchFamily="34" charset="0"/>
                <a:cs typeface="Arial" panose="020B0604020202020204" pitchFamily="34" charset="0"/>
              </a:rPr>
              <a:t>Meaningful engagement involves engaging people affected by a particular policy, event or change and ensuring people of all backgrounds can take part and have their voice heard and acted upon.</a:t>
            </a:r>
          </a:p>
          <a:p>
            <a:pPr marL="0" indent="0">
              <a:spcBef>
                <a:spcPts val="0"/>
              </a:spcBef>
              <a:spcAft>
                <a:spcPts val="450"/>
              </a:spcAft>
              <a:buNone/>
            </a:pPr>
            <a:endParaRPr lang="en-GB" sz="1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67824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504" t="22693" r="6731" b="13645"/>
          <a:stretch/>
        </p:blipFill>
        <p:spPr>
          <a:xfrm>
            <a:off x="0" y="1154727"/>
            <a:ext cx="6858000" cy="2796838"/>
          </a:xfrm>
          <a:prstGeom prst="rect">
            <a:avLst/>
          </a:prstGeom>
        </p:spPr>
      </p:pic>
    </p:spTree>
    <p:extLst>
      <p:ext uri="{BB962C8B-B14F-4D97-AF65-F5344CB8AC3E}">
        <p14:creationId xmlns:p14="http://schemas.microsoft.com/office/powerpoint/2010/main" val="387538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993" t="22110" r="7220" b="19751"/>
          <a:stretch/>
        </p:blipFill>
        <p:spPr>
          <a:xfrm>
            <a:off x="82676" y="1339704"/>
            <a:ext cx="6662150" cy="2509284"/>
          </a:xfrm>
          <a:prstGeom prst="rect">
            <a:avLst/>
          </a:prstGeom>
        </p:spPr>
      </p:pic>
    </p:spTree>
    <p:extLst>
      <p:ext uri="{BB962C8B-B14F-4D97-AF65-F5344CB8AC3E}">
        <p14:creationId xmlns:p14="http://schemas.microsoft.com/office/powerpoint/2010/main" val="2357781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34445" y="251161"/>
            <a:ext cx="6010630" cy="375571"/>
          </a:xfrm>
        </p:spPr>
        <p:txBody>
          <a:bodyPr/>
          <a:lstStyle/>
          <a:p>
            <a:r>
              <a:rPr lang="en-GB">
                <a:latin typeface="Arial" panose="020B0604020202020204" pitchFamily="34" charset="0"/>
                <a:cs typeface="Arial" panose="020B0604020202020204" pitchFamily="34" charset="0"/>
              </a:rPr>
              <a:t>Case studies</a:t>
            </a:r>
          </a:p>
        </p:txBody>
      </p:sp>
      <p:sp>
        <p:nvSpPr>
          <p:cNvPr id="11" name="Content Placeholder 10"/>
          <p:cNvSpPr>
            <a:spLocks noGrp="1"/>
          </p:cNvSpPr>
          <p:nvPr>
            <p:ph sz="quarter" idx="12"/>
          </p:nvPr>
        </p:nvSpPr>
        <p:spPr>
          <a:xfrm>
            <a:off x="483301" y="1388624"/>
            <a:ext cx="6010630" cy="3108622"/>
          </a:xfrm>
        </p:spPr>
        <p:txBody>
          <a:bodyPr>
            <a:noAutofit/>
          </a:bodyPr>
          <a:lstStyle/>
          <a:p>
            <a:pPr marL="0" indent="0">
              <a:spcBef>
                <a:spcPts val="0"/>
              </a:spcBef>
              <a:spcAft>
                <a:spcPts val="600"/>
              </a:spcAft>
              <a:buNone/>
            </a:pPr>
            <a:r>
              <a:rPr lang="en-GB" sz="3200">
                <a:solidFill>
                  <a:srgbClr val="602365"/>
                </a:solidFill>
                <a:latin typeface="Arial" panose="020B0604020202020204" pitchFamily="34" charset="0"/>
                <a:cs typeface="Arial" panose="020B0604020202020204" pitchFamily="34" charset="0"/>
              </a:rPr>
              <a:t>Collected case studies showing how organisations have continued to engage with people and communities while physical distancing measures have been in place.</a:t>
            </a:r>
          </a:p>
          <a:p>
            <a:pPr>
              <a:spcBef>
                <a:spcPts val="0"/>
              </a:spcBef>
              <a:spcAft>
                <a:spcPts val="600"/>
              </a:spcAft>
            </a:pPr>
            <a:endParaRPr lang="en-GB" sz="2800">
              <a:solidFill>
                <a:srgbClr val="602365"/>
              </a:solidFill>
              <a:latin typeface="Arial" panose="020B0604020202020204" pitchFamily="34" charset="0"/>
              <a:cs typeface="Arial" panose="020B0604020202020204" pitchFamily="34" charset="0"/>
            </a:endParaRPr>
          </a:p>
          <a:p>
            <a:pPr>
              <a:spcBef>
                <a:spcPts val="0"/>
              </a:spcBef>
              <a:spcAft>
                <a:spcPts val="600"/>
              </a:spcAft>
            </a:pPr>
            <a:endParaRPr lang="en-GB" sz="3200">
              <a:solidFill>
                <a:srgbClr val="60236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2376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p:cNvSpPr>
            <a:spLocks noGrp="1"/>
          </p:cNvSpPr>
          <p:nvPr>
            <p:ph type="title"/>
          </p:nvPr>
        </p:nvSpPr>
        <p:spPr>
          <a:xfrm>
            <a:off x="334445" y="251161"/>
            <a:ext cx="6010630" cy="375571"/>
          </a:xfrm>
        </p:spPr>
        <p:txBody>
          <a:bodyPr/>
          <a:lstStyle/>
          <a:p>
            <a:r>
              <a:rPr lang="en-GB">
                <a:latin typeface="Arial" panose="020B0604020202020204" pitchFamily="34" charset="0"/>
                <a:cs typeface="Arial" panose="020B0604020202020204" pitchFamily="34" charset="0"/>
              </a:rPr>
              <a:t>What have we done?</a:t>
            </a:r>
          </a:p>
        </p:txBody>
      </p:sp>
      <p:sp>
        <p:nvSpPr>
          <p:cNvPr id="2" name="Content Placeholder 1"/>
          <p:cNvSpPr>
            <a:spLocks noGrp="1"/>
          </p:cNvSpPr>
          <p:nvPr>
            <p:ph sz="quarter" idx="12"/>
          </p:nvPr>
        </p:nvSpPr>
        <p:spPr/>
        <p:txBody>
          <a:bodyPr/>
          <a:lstStyle/>
          <a:p>
            <a:endParaRPr lang="en-GB"/>
          </a:p>
        </p:txBody>
      </p:sp>
      <p:pic>
        <p:nvPicPr>
          <p:cNvPr id="3" name="Picture 2"/>
          <p:cNvPicPr>
            <a:picLocks noChangeAspect="1"/>
          </p:cNvPicPr>
          <p:nvPr/>
        </p:nvPicPr>
        <p:blipFill rotWithShape="1">
          <a:blip r:embed="rId3"/>
          <a:srcRect l="5667" t="29669" r="36149" b="23819"/>
          <a:stretch/>
        </p:blipFill>
        <p:spPr>
          <a:xfrm>
            <a:off x="54299" y="117830"/>
            <a:ext cx="6645349" cy="2986674"/>
          </a:xfrm>
          <a:prstGeom prst="rect">
            <a:avLst/>
          </a:prstGeom>
        </p:spPr>
      </p:pic>
      <p:pic>
        <p:nvPicPr>
          <p:cNvPr id="4" name="Picture 3"/>
          <p:cNvPicPr>
            <a:picLocks noChangeAspect="1"/>
          </p:cNvPicPr>
          <p:nvPr/>
        </p:nvPicPr>
        <p:blipFill rotWithShape="1">
          <a:blip r:embed="rId4"/>
          <a:srcRect l="5667" t="30832" r="36312" b="26726"/>
          <a:stretch/>
        </p:blipFill>
        <p:spPr>
          <a:xfrm>
            <a:off x="54300" y="2344637"/>
            <a:ext cx="6645349" cy="2733018"/>
          </a:xfrm>
          <a:prstGeom prst="rect">
            <a:avLst/>
          </a:prstGeom>
        </p:spPr>
      </p:pic>
    </p:spTree>
    <p:extLst>
      <p:ext uri="{BB962C8B-B14F-4D97-AF65-F5344CB8AC3E}">
        <p14:creationId xmlns:p14="http://schemas.microsoft.com/office/powerpoint/2010/main" val="3338456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p:cNvSpPr>
            <a:spLocks noGrp="1"/>
          </p:cNvSpPr>
          <p:nvPr>
            <p:ph type="title"/>
          </p:nvPr>
        </p:nvSpPr>
        <p:spPr>
          <a:xfrm>
            <a:off x="334445" y="251161"/>
            <a:ext cx="6010630" cy="375571"/>
          </a:xfrm>
        </p:spPr>
        <p:txBody>
          <a:bodyPr/>
          <a:lstStyle/>
          <a:p>
            <a:r>
              <a:rPr lang="en-GB">
                <a:latin typeface="Arial" panose="020B0604020202020204" pitchFamily="34" charset="0"/>
                <a:cs typeface="Arial" panose="020B0604020202020204" pitchFamily="34" charset="0"/>
              </a:rPr>
              <a:t>What have we done?</a:t>
            </a:r>
          </a:p>
        </p:txBody>
      </p:sp>
      <p:sp>
        <p:nvSpPr>
          <p:cNvPr id="2" name="Content Placeholder 1"/>
          <p:cNvSpPr>
            <a:spLocks noGrp="1"/>
          </p:cNvSpPr>
          <p:nvPr>
            <p:ph sz="quarter" idx="12"/>
          </p:nvPr>
        </p:nvSpPr>
        <p:spPr/>
        <p:txBody>
          <a:bodyPr/>
          <a:lstStyle/>
          <a:p>
            <a:endParaRPr lang="en-GB"/>
          </a:p>
        </p:txBody>
      </p:sp>
      <p:pic>
        <p:nvPicPr>
          <p:cNvPr id="5" name="Picture 4"/>
          <p:cNvPicPr>
            <a:picLocks noChangeAspect="1"/>
          </p:cNvPicPr>
          <p:nvPr/>
        </p:nvPicPr>
        <p:blipFill rotWithShape="1">
          <a:blip r:embed="rId3"/>
          <a:srcRect l="64505" t="29088" r="6566" b="24400"/>
          <a:stretch/>
        </p:blipFill>
        <p:spPr>
          <a:xfrm>
            <a:off x="69679" y="251161"/>
            <a:ext cx="3326853" cy="3007325"/>
          </a:xfrm>
          <a:prstGeom prst="rect">
            <a:avLst/>
          </a:prstGeom>
        </p:spPr>
      </p:pic>
      <p:pic>
        <p:nvPicPr>
          <p:cNvPr id="7" name="Picture 6"/>
          <p:cNvPicPr>
            <a:picLocks noChangeAspect="1"/>
          </p:cNvPicPr>
          <p:nvPr/>
        </p:nvPicPr>
        <p:blipFill rotWithShape="1">
          <a:blip r:embed="rId4"/>
          <a:srcRect l="64342" t="29087" r="6893" b="28471"/>
          <a:stretch/>
        </p:blipFill>
        <p:spPr>
          <a:xfrm>
            <a:off x="3396532" y="234878"/>
            <a:ext cx="3296094" cy="2734260"/>
          </a:xfrm>
          <a:prstGeom prst="rect">
            <a:avLst/>
          </a:prstGeom>
        </p:spPr>
      </p:pic>
      <p:pic>
        <p:nvPicPr>
          <p:cNvPr id="6" name="Picture 5"/>
          <p:cNvPicPr>
            <a:picLocks noChangeAspect="1"/>
          </p:cNvPicPr>
          <p:nvPr/>
        </p:nvPicPr>
        <p:blipFill rotWithShape="1">
          <a:blip r:embed="rId5"/>
          <a:srcRect l="5994" t="33449" r="36149" b="27017"/>
          <a:stretch/>
        </p:blipFill>
        <p:spPr>
          <a:xfrm>
            <a:off x="69679" y="2375213"/>
            <a:ext cx="6622947" cy="2544410"/>
          </a:xfrm>
          <a:prstGeom prst="rect">
            <a:avLst/>
          </a:prstGeom>
        </p:spPr>
      </p:pic>
    </p:spTree>
    <p:extLst>
      <p:ext uri="{BB962C8B-B14F-4D97-AF65-F5344CB8AC3E}">
        <p14:creationId xmlns:p14="http://schemas.microsoft.com/office/powerpoint/2010/main" val="658301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6215" y="276224"/>
            <a:ext cx="6856769" cy="375571"/>
          </a:xfrm>
        </p:spPr>
        <p:txBody>
          <a:bodyPr/>
          <a:lstStyle/>
          <a:p>
            <a:r>
              <a:rPr lang="en-GB" sz="2800" dirty="0">
                <a:latin typeface="Arial" panose="020B0604020202020204" pitchFamily="34" charset="0"/>
                <a:cs typeface="Arial" panose="020B0604020202020204" pitchFamily="34" charset="0"/>
              </a:rPr>
              <a:t>Our decisions can be informed by learning</a:t>
            </a:r>
          </a:p>
        </p:txBody>
      </p:sp>
      <p:pic>
        <p:nvPicPr>
          <p:cNvPr id="5" name="Picture 7" descr="A screenshot of a computer&#10;&#10;Description automatically generated">
            <a:extLst>
              <a:ext uri="{FF2B5EF4-FFF2-40B4-BE49-F238E27FC236}">
                <a16:creationId xmlns:a16="http://schemas.microsoft.com/office/drawing/2014/main" xmlns="" id="{4F948965-5980-405B-8660-EA1EDAC24CFC}"/>
              </a:ext>
            </a:extLst>
          </p:cNvPr>
          <p:cNvPicPr>
            <a:picLocks noChangeAspect="1"/>
          </p:cNvPicPr>
          <p:nvPr/>
        </p:nvPicPr>
        <p:blipFill rotWithShape="1">
          <a:blip r:embed="rId3"/>
          <a:srcRect r="-213" b="7205"/>
          <a:stretch/>
        </p:blipFill>
        <p:spPr>
          <a:xfrm>
            <a:off x="1266040" y="959310"/>
            <a:ext cx="4637118" cy="4174462"/>
          </a:xfrm>
          <a:prstGeom prst="rect">
            <a:avLst/>
          </a:prstGeom>
        </p:spPr>
      </p:pic>
    </p:spTree>
    <p:extLst>
      <p:ext uri="{BB962C8B-B14F-4D97-AF65-F5344CB8AC3E}">
        <p14:creationId xmlns:p14="http://schemas.microsoft.com/office/powerpoint/2010/main" val="1087715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10459" y="251161"/>
            <a:ext cx="6523555" cy="375571"/>
          </a:xfrm>
        </p:spPr>
        <p:txBody>
          <a:bodyPr/>
          <a:lstStyle/>
          <a:p>
            <a:r>
              <a:rPr lang="en-GB">
                <a:latin typeface="Arial" panose="020B0604020202020204" pitchFamily="34" charset="0"/>
                <a:cs typeface="Arial" panose="020B0604020202020204" pitchFamily="34" charset="0"/>
              </a:rPr>
              <a:t>To share is to care</a:t>
            </a:r>
          </a:p>
        </p:txBody>
      </p:sp>
      <p:sp>
        <p:nvSpPr>
          <p:cNvPr id="8" name="Content Placeholder 10"/>
          <p:cNvSpPr>
            <a:spLocks noGrp="1"/>
          </p:cNvSpPr>
          <p:nvPr>
            <p:ph sz="quarter" idx="12"/>
          </p:nvPr>
        </p:nvSpPr>
        <p:spPr>
          <a:xfrm>
            <a:off x="314312" y="1433091"/>
            <a:ext cx="6315848" cy="3108622"/>
          </a:xfrm>
        </p:spPr>
        <p:txBody>
          <a:bodyPr>
            <a:noAutofit/>
          </a:bodyPr>
          <a:lstStyle/>
          <a:p>
            <a:pPr marL="0" indent="0">
              <a:spcBef>
                <a:spcPts val="0"/>
              </a:spcBef>
              <a:spcAft>
                <a:spcPts val="600"/>
              </a:spcAft>
              <a:buNone/>
            </a:pPr>
            <a:r>
              <a:rPr lang="en-GB" sz="3200">
                <a:solidFill>
                  <a:srgbClr val="602365"/>
                </a:solidFill>
                <a:latin typeface="Arial" panose="020B0604020202020204" pitchFamily="34" charset="0"/>
                <a:cs typeface="Arial" panose="020B0604020202020204" pitchFamily="34" charset="0"/>
              </a:rPr>
              <a:t>We need to pass on our learning</a:t>
            </a:r>
          </a:p>
          <a:p>
            <a:pPr marL="0" indent="0">
              <a:spcBef>
                <a:spcPts val="0"/>
              </a:spcBef>
              <a:spcAft>
                <a:spcPts val="600"/>
              </a:spcAft>
              <a:buNone/>
            </a:pPr>
            <a:endParaRPr lang="en-GB" sz="3200">
              <a:solidFill>
                <a:srgbClr val="602365"/>
              </a:solidFill>
              <a:latin typeface="Arial" panose="020B0604020202020204" pitchFamily="34" charset="0"/>
              <a:cs typeface="Arial" panose="020B0604020202020204" pitchFamily="34" charset="0"/>
            </a:endParaRPr>
          </a:p>
          <a:p>
            <a:pPr marL="0" indent="0">
              <a:spcBef>
                <a:spcPts val="0"/>
              </a:spcBef>
              <a:spcAft>
                <a:spcPts val="600"/>
              </a:spcAft>
              <a:buNone/>
            </a:pPr>
            <a:r>
              <a:rPr lang="en-GB" sz="3200">
                <a:solidFill>
                  <a:srgbClr val="602365"/>
                </a:solidFill>
                <a:latin typeface="Arial" panose="020B0604020202020204" pitchFamily="34" charset="0"/>
                <a:cs typeface="Arial" panose="020B0604020202020204" pitchFamily="34" charset="0"/>
              </a:rPr>
              <a:t>What worked well? </a:t>
            </a:r>
          </a:p>
          <a:p>
            <a:pPr marL="0" indent="0">
              <a:spcBef>
                <a:spcPts val="0"/>
              </a:spcBef>
              <a:spcAft>
                <a:spcPts val="600"/>
              </a:spcAft>
              <a:buNone/>
            </a:pPr>
            <a:endParaRPr lang="en-GB" sz="3200">
              <a:solidFill>
                <a:srgbClr val="602365"/>
              </a:solidFill>
              <a:latin typeface="Arial" panose="020B0604020202020204" pitchFamily="34" charset="0"/>
              <a:cs typeface="Arial" panose="020B0604020202020204" pitchFamily="34" charset="0"/>
            </a:endParaRPr>
          </a:p>
          <a:p>
            <a:pPr marL="0" indent="0">
              <a:spcBef>
                <a:spcPts val="0"/>
              </a:spcBef>
              <a:spcAft>
                <a:spcPts val="600"/>
              </a:spcAft>
              <a:buNone/>
            </a:pPr>
            <a:r>
              <a:rPr lang="en-GB" sz="3200">
                <a:solidFill>
                  <a:srgbClr val="602365"/>
                </a:solidFill>
                <a:latin typeface="Arial" panose="020B0604020202020204" pitchFamily="34" charset="0"/>
                <a:cs typeface="Arial" panose="020B0604020202020204" pitchFamily="34" charset="0"/>
              </a:rPr>
              <a:t>What didn’t work so well?</a:t>
            </a:r>
          </a:p>
          <a:p>
            <a:pPr>
              <a:spcBef>
                <a:spcPts val="0"/>
              </a:spcBef>
              <a:spcAft>
                <a:spcPts val="600"/>
              </a:spcAft>
            </a:pPr>
            <a:endParaRPr lang="en-GB" sz="3200">
              <a:solidFill>
                <a:srgbClr val="60236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808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6215" y="276224"/>
            <a:ext cx="6856769" cy="375571"/>
          </a:xfrm>
        </p:spPr>
        <p:txBody>
          <a:bodyPr/>
          <a:lstStyle/>
          <a:p>
            <a:r>
              <a:rPr lang="en-GB" sz="2800">
                <a:latin typeface="Arial" panose="020B0604020202020204" pitchFamily="34" charset="0"/>
                <a:cs typeface="Arial" panose="020B0604020202020204" pitchFamily="34" charset="0"/>
              </a:rPr>
              <a:t>What works?</a:t>
            </a:r>
          </a:p>
        </p:txBody>
      </p:sp>
      <p:pic>
        <p:nvPicPr>
          <p:cNvPr id="4" name="Picture 3" descr="A screenshot of a cell phone&#10;&#10;Description automatically generated">
            <a:extLst>
              <a:ext uri="{FF2B5EF4-FFF2-40B4-BE49-F238E27FC236}">
                <a16:creationId xmlns:a16="http://schemas.microsoft.com/office/drawing/2014/main" xmlns="" id="{488A1790-B388-4463-9616-48ABAE5F20D9}"/>
              </a:ext>
            </a:extLst>
          </p:cNvPr>
          <p:cNvPicPr>
            <a:picLocks noChangeAspect="1"/>
          </p:cNvPicPr>
          <p:nvPr/>
        </p:nvPicPr>
        <p:blipFill rotWithShape="1">
          <a:blip r:embed="rId3"/>
          <a:srcRect l="-1" t="47647" r="49626" b="4650"/>
          <a:stretch/>
        </p:blipFill>
        <p:spPr>
          <a:xfrm>
            <a:off x="156215" y="1243032"/>
            <a:ext cx="3584599" cy="328022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748" t="4604" r="16345" b="3094"/>
          <a:stretch/>
        </p:blipFill>
        <p:spPr>
          <a:xfrm>
            <a:off x="3751597" y="1305686"/>
            <a:ext cx="2996285" cy="3154911"/>
          </a:xfrm>
          <a:prstGeom prst="rect">
            <a:avLst/>
          </a:prstGeom>
        </p:spPr>
      </p:pic>
    </p:spTree>
    <p:extLst>
      <p:ext uri="{BB962C8B-B14F-4D97-AF65-F5344CB8AC3E}">
        <p14:creationId xmlns:p14="http://schemas.microsoft.com/office/powerpoint/2010/main" val="2913158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6215" y="276224"/>
            <a:ext cx="6856769" cy="375571"/>
          </a:xfrm>
        </p:spPr>
        <p:txBody>
          <a:bodyPr/>
          <a:lstStyle/>
          <a:p>
            <a:r>
              <a:rPr lang="en-GB" sz="2800">
                <a:latin typeface="Arial" panose="020B0604020202020204" pitchFamily="34" charset="0"/>
                <a:cs typeface="Arial" panose="020B0604020202020204" pitchFamily="34" charset="0"/>
              </a:rPr>
              <a:t>What doesn’t?</a:t>
            </a:r>
          </a:p>
        </p:txBody>
      </p:sp>
      <p:pic>
        <p:nvPicPr>
          <p:cNvPr id="5" name="Picture 4" descr="A screenshot of a cell phone&#10;&#10;Description automatically generated">
            <a:extLst>
              <a:ext uri="{FF2B5EF4-FFF2-40B4-BE49-F238E27FC236}">
                <a16:creationId xmlns:a16="http://schemas.microsoft.com/office/drawing/2014/main" xmlns="" id="{488A1790-B388-4463-9616-48ABAE5F20D9}"/>
              </a:ext>
            </a:extLst>
          </p:cNvPr>
          <p:cNvPicPr>
            <a:picLocks noChangeAspect="1"/>
          </p:cNvPicPr>
          <p:nvPr/>
        </p:nvPicPr>
        <p:blipFill rotWithShape="1">
          <a:blip r:embed="rId3"/>
          <a:srcRect l="49580" r="-203" b="51733"/>
          <a:stretch/>
        </p:blipFill>
        <p:spPr>
          <a:xfrm>
            <a:off x="1113145" y="991415"/>
            <a:ext cx="4351990" cy="3941719"/>
          </a:xfrm>
          <a:prstGeom prst="rect">
            <a:avLst/>
          </a:prstGeom>
        </p:spPr>
      </p:pic>
    </p:spTree>
    <p:extLst>
      <p:ext uri="{BB962C8B-B14F-4D97-AF65-F5344CB8AC3E}">
        <p14:creationId xmlns:p14="http://schemas.microsoft.com/office/powerpoint/2010/main" val="3210893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6215" y="276224"/>
            <a:ext cx="6856769" cy="375571"/>
          </a:xfrm>
        </p:spPr>
        <p:txBody>
          <a:bodyPr/>
          <a:lstStyle/>
          <a:p>
            <a:r>
              <a:rPr lang="en-GB" sz="2800">
                <a:latin typeface="Arial" panose="020B0604020202020204" pitchFamily="34" charset="0"/>
                <a:cs typeface="Arial" panose="020B0604020202020204" pitchFamily="34" charset="0"/>
              </a:rPr>
              <a:t>What doesn’t?</a:t>
            </a:r>
          </a:p>
        </p:txBody>
      </p:sp>
      <p:pic>
        <p:nvPicPr>
          <p:cNvPr id="7" name="Content Placeholder 5" descr="A screenshot of a cell phone&#10;&#10;Description automatically generated">
            <a:extLst>
              <a:ext uri="{FF2B5EF4-FFF2-40B4-BE49-F238E27FC236}">
                <a16:creationId xmlns:a16="http://schemas.microsoft.com/office/drawing/2014/main" xmlns="" id="{488A1790-B388-4463-9616-48ABAE5F20D9}"/>
              </a:ext>
            </a:extLst>
          </p:cNvPr>
          <p:cNvPicPr>
            <a:picLocks noGrp="1" noChangeAspect="1"/>
          </p:cNvPicPr>
          <p:nvPr>
            <p:ph sz="quarter" idx="12"/>
          </p:nvPr>
        </p:nvPicPr>
        <p:blipFill rotWithShape="1">
          <a:blip r:embed="rId3"/>
          <a:srcRect l="-1" r="50247" b="51733"/>
          <a:stretch/>
        </p:blipFill>
        <p:spPr>
          <a:xfrm>
            <a:off x="1248372" y="933810"/>
            <a:ext cx="4247151" cy="3872106"/>
          </a:xfrm>
          <a:prstGeom prst="rect">
            <a:avLst/>
          </a:prstGeom>
        </p:spPr>
      </p:pic>
      <p:sp>
        <p:nvSpPr>
          <p:cNvPr id="2" name="Rectangle 1">
            <a:extLst>
              <a:ext uri="{FF2B5EF4-FFF2-40B4-BE49-F238E27FC236}">
                <a16:creationId xmlns:a16="http://schemas.microsoft.com/office/drawing/2014/main" xmlns="" id="{24022994-89C1-4BD1-8979-2BEA489DD8C9}"/>
              </a:ext>
            </a:extLst>
          </p:cNvPr>
          <p:cNvSpPr/>
          <p:nvPr/>
        </p:nvSpPr>
        <p:spPr>
          <a:xfrm>
            <a:off x="4557951" y="4808151"/>
            <a:ext cx="2235576" cy="230832"/>
          </a:xfrm>
          <a:prstGeom prst="rect">
            <a:avLst/>
          </a:prstGeom>
        </p:spPr>
        <p:txBody>
          <a:bodyPr wrap="square" lIns="91440" tIns="45720" rIns="91440" bIns="45720" anchor="t">
            <a:spAutoFit/>
          </a:bodyPr>
          <a:lstStyle/>
          <a:p>
            <a:pPr algn="r" defTabSz="342900"/>
            <a:r>
              <a:rPr lang="en-GB" sz="900">
                <a:solidFill>
                  <a:srgbClr val="565456"/>
                </a:solidFill>
                <a:latin typeface="Calibri"/>
                <a:cs typeface="Calibri"/>
              </a:rPr>
              <a:t>Storyboards created at  Storyboard That</a:t>
            </a:r>
            <a:endParaRPr lang="en-GB" sz="900">
              <a:solidFill>
                <a:srgbClr val="565456"/>
              </a:solidFill>
              <a:latin typeface="Calibri"/>
            </a:endParaRPr>
          </a:p>
        </p:txBody>
      </p:sp>
    </p:spTree>
    <p:extLst>
      <p:ext uri="{BB962C8B-B14F-4D97-AF65-F5344CB8AC3E}">
        <p14:creationId xmlns:p14="http://schemas.microsoft.com/office/powerpoint/2010/main" val="3996962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Why engage?</a:t>
            </a:r>
            <a:endParaRPr lang="en-GB" dirty="0">
              <a:latin typeface="Arial" panose="020B0604020202020204" pitchFamily="34" charset="0"/>
              <a:cs typeface="Arial" panose="020B0604020202020204" pitchFamily="34" charset="0"/>
            </a:endParaRPr>
          </a:p>
        </p:txBody>
      </p:sp>
      <p:sp>
        <p:nvSpPr>
          <p:cNvPr id="2" name="Picture Placeholder 1"/>
          <p:cNvSpPr>
            <a:spLocks noGrp="1"/>
          </p:cNvSpPr>
          <p:nvPr>
            <p:ph type="pic" sz="quarter" idx="11"/>
          </p:nvPr>
        </p:nvSpPr>
        <p:spPr/>
      </p:sp>
      <p:sp>
        <p:nvSpPr>
          <p:cNvPr id="11" name="Content Placeholder 10"/>
          <p:cNvSpPr>
            <a:spLocks noGrp="1"/>
          </p:cNvSpPr>
          <p:nvPr>
            <p:ph sz="quarter" idx="12"/>
          </p:nvPr>
        </p:nvSpPr>
        <p:spPr>
          <a:xfrm>
            <a:off x="258465" y="1021660"/>
            <a:ext cx="3507908" cy="3390900"/>
          </a:xfrm>
        </p:spPr>
        <p:txBody>
          <a:bodyPr>
            <a:noAutofit/>
          </a:bodyPr>
          <a:lstStyle/>
          <a:p>
            <a:pPr marL="0" indent="0">
              <a:spcBef>
                <a:spcPts val="0"/>
              </a:spcBef>
              <a:spcAft>
                <a:spcPts val="450"/>
              </a:spcAft>
              <a:buNone/>
            </a:pPr>
            <a:r>
              <a:rPr lang="en-GB" sz="2000" dirty="0" smtClean="0">
                <a:solidFill>
                  <a:srgbClr val="602365"/>
                </a:solidFill>
                <a:latin typeface="Arial" panose="020B0604020202020204" pitchFamily="34" charset="0"/>
                <a:cs typeface="Arial" panose="020B0604020202020204" pitchFamily="34" charset="0"/>
              </a:rPr>
              <a:t>Community Engagement has many benefits:</a:t>
            </a:r>
          </a:p>
          <a:p>
            <a:pPr marL="0" indent="0">
              <a:spcBef>
                <a:spcPts val="0"/>
              </a:spcBef>
              <a:spcAft>
                <a:spcPts val="450"/>
              </a:spcAft>
              <a:buNone/>
            </a:pPr>
            <a:endParaRPr lang="en-GB" sz="2000" dirty="0" smtClean="0">
              <a:solidFill>
                <a:srgbClr val="602365"/>
              </a:solidFill>
              <a:latin typeface="Arial" panose="020B0604020202020204" pitchFamily="34" charset="0"/>
              <a:cs typeface="Arial" panose="020B0604020202020204" pitchFamily="34" charset="0"/>
            </a:endParaRPr>
          </a:p>
          <a:p>
            <a:pPr>
              <a:spcBef>
                <a:spcPts val="0"/>
              </a:spcBef>
              <a:spcAft>
                <a:spcPts val="450"/>
              </a:spcAft>
            </a:pPr>
            <a:r>
              <a:rPr lang="en-GB" sz="2000" dirty="0">
                <a:solidFill>
                  <a:srgbClr val="602365"/>
                </a:solidFill>
                <a:latin typeface="+mn-lt"/>
                <a:cs typeface="Arial" panose="020B0604020202020204" pitchFamily="34" charset="0"/>
              </a:rPr>
              <a:t>M</a:t>
            </a:r>
            <a:r>
              <a:rPr lang="en-GB" sz="2000" dirty="0" smtClean="0">
                <a:solidFill>
                  <a:srgbClr val="602365"/>
                </a:solidFill>
                <a:latin typeface="+mn-lt"/>
                <a:cs typeface="Arial" panose="020B0604020202020204" pitchFamily="34" charset="0"/>
              </a:rPr>
              <a:t>ake fair decisions that matter to people</a:t>
            </a:r>
          </a:p>
          <a:p>
            <a:pPr>
              <a:spcBef>
                <a:spcPts val="0"/>
              </a:spcBef>
              <a:spcAft>
                <a:spcPts val="450"/>
              </a:spcAft>
            </a:pPr>
            <a:r>
              <a:rPr lang="en-GB" sz="2000" dirty="0" smtClean="0">
                <a:solidFill>
                  <a:srgbClr val="602365"/>
                </a:solidFill>
                <a:latin typeface="+mn-lt"/>
                <a:cs typeface="Arial" panose="020B0604020202020204" pitchFamily="34" charset="0"/>
              </a:rPr>
              <a:t>Encourage accountability and transparency</a:t>
            </a:r>
          </a:p>
          <a:p>
            <a:pPr>
              <a:spcBef>
                <a:spcPts val="0"/>
              </a:spcBef>
              <a:spcAft>
                <a:spcPts val="450"/>
              </a:spcAft>
            </a:pPr>
            <a:r>
              <a:rPr lang="en-GB" sz="2000" dirty="0" smtClean="0">
                <a:solidFill>
                  <a:srgbClr val="602365"/>
                </a:solidFill>
                <a:latin typeface="+mn-lt"/>
                <a:cs typeface="Arial" panose="020B0604020202020204" pitchFamily="34" charset="0"/>
              </a:rPr>
              <a:t>Improve services &amp; service user outcomes</a:t>
            </a:r>
          </a:p>
          <a:p>
            <a:pPr>
              <a:spcBef>
                <a:spcPts val="0"/>
              </a:spcBef>
              <a:spcAft>
                <a:spcPts val="450"/>
              </a:spcAft>
            </a:pPr>
            <a:r>
              <a:rPr lang="en-GB" sz="2000" dirty="0" smtClean="0">
                <a:solidFill>
                  <a:srgbClr val="602365"/>
                </a:solidFill>
                <a:latin typeface="+mn-lt"/>
                <a:cs typeface="Arial" panose="020B0604020202020204" pitchFamily="34" charset="0"/>
              </a:rPr>
              <a:t>Develop safer care</a:t>
            </a:r>
          </a:p>
          <a:p>
            <a:pPr>
              <a:spcBef>
                <a:spcPts val="0"/>
              </a:spcBef>
              <a:spcAft>
                <a:spcPts val="450"/>
              </a:spcAft>
            </a:pPr>
            <a:r>
              <a:rPr lang="en-GB" sz="2000" dirty="0" smtClean="0">
                <a:solidFill>
                  <a:srgbClr val="602365"/>
                </a:solidFill>
                <a:latin typeface="+mn-lt"/>
                <a:cs typeface="Arial" panose="020B0604020202020204" pitchFamily="34" charset="0"/>
              </a:rPr>
              <a:t>Encourage healthier communities</a:t>
            </a:r>
            <a:endParaRPr lang="en-GB" sz="2000" dirty="0" smtClean="0">
              <a:latin typeface="+mn-lt"/>
            </a:endParaRPr>
          </a:p>
          <a:p>
            <a:pPr marL="0" indent="0">
              <a:spcBef>
                <a:spcPts val="0"/>
              </a:spcBef>
              <a:buNone/>
            </a:pPr>
            <a:endParaRPr lang="en-GB" dirty="0">
              <a:solidFill>
                <a:srgbClr val="602365"/>
              </a:solidFill>
              <a:latin typeface="Arial" panose="020B0604020202020204" pitchFamily="34" charset="0"/>
              <a:cs typeface="Arial" panose="020B0604020202020204" pitchFamily="34" charset="0"/>
            </a:endParaRPr>
          </a:p>
          <a:p>
            <a:pPr marL="0" indent="0">
              <a:spcBef>
                <a:spcPts val="0"/>
              </a:spcBef>
              <a:spcAft>
                <a:spcPts val="450"/>
              </a:spcAft>
              <a:buNone/>
            </a:pPr>
            <a:endParaRPr lang="en-GB" dirty="0" smtClean="0">
              <a:solidFill>
                <a:srgbClr val="602365"/>
              </a:solidFill>
              <a:latin typeface="Arial" panose="020B0604020202020204" pitchFamily="34" charset="0"/>
              <a:cs typeface="Arial" panose="020B0604020202020204" pitchFamily="34" charset="0"/>
            </a:endParaRPr>
          </a:p>
        </p:txBody>
      </p:sp>
      <p:pic>
        <p:nvPicPr>
          <p:cNvPr id="4" name="Content Placeholder 4"/>
          <p:cNvPicPr>
            <a:picLocks noChangeAspect="1"/>
          </p:cNvPicPr>
          <p:nvPr/>
        </p:nvPicPr>
        <p:blipFill>
          <a:blip r:embed="rId3"/>
          <a:stretch>
            <a:fillRect/>
          </a:stretch>
        </p:blipFill>
        <p:spPr>
          <a:xfrm>
            <a:off x="3729038" y="1844636"/>
            <a:ext cx="3073977" cy="2459182"/>
          </a:xfrm>
          <a:prstGeom prst="rect">
            <a:avLst/>
          </a:prstGeom>
        </p:spPr>
      </p:pic>
    </p:spTree>
    <p:extLst>
      <p:ext uri="{BB962C8B-B14F-4D97-AF65-F5344CB8AC3E}">
        <p14:creationId xmlns:p14="http://schemas.microsoft.com/office/powerpoint/2010/main" val="1470458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45312" y="1882981"/>
            <a:ext cx="5252041" cy="885317"/>
          </a:xfrm>
          <a:prstGeom prst="rect">
            <a:avLst/>
          </a:prstGeom>
        </p:spPr>
        <p:txBody>
          <a:bodyPr lIns="91440" tIns="45720" rIns="91440" bIns="45720" anchor="t" anchorCtr="0">
            <a:noAutofit/>
          </a:bodyPr>
          <a:lstStyle>
            <a:lvl1pPr algn="l" defTabSz="457200" rtl="0" eaLnBrk="1" latinLnBrk="0" hangingPunct="1">
              <a:lnSpc>
                <a:spcPct val="80000"/>
              </a:lnSpc>
              <a:spcBef>
                <a:spcPct val="0"/>
              </a:spcBef>
              <a:buNone/>
              <a:defRPr sz="4800" b="0" u="none" kern="1200" spc="-20" baseline="0">
                <a:solidFill>
                  <a:schemeClr val="bg1"/>
                </a:solidFill>
                <a:uFill>
                  <a:solidFill>
                    <a:srgbClr val="00A2E5"/>
                  </a:solidFill>
                </a:uFill>
                <a:latin typeface="+mj-lt"/>
                <a:ea typeface="+mj-ea"/>
                <a:cs typeface="+mj-cs"/>
              </a:defRPr>
            </a:lvl1pPr>
          </a:lstStyle>
          <a:p>
            <a:pPr defTabSz="342900"/>
            <a:r>
              <a:rPr lang="en-GB" sz="3600" spc="-15">
                <a:solidFill>
                  <a:srgbClr val="642469"/>
                </a:solidFill>
                <a:latin typeface="Arial"/>
                <a:cs typeface="Arial"/>
              </a:rPr>
              <a:t>Involving pregnant women and new parents through Facebook</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3844" y="1010317"/>
            <a:ext cx="2339323" cy="37485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64523" y="3837404"/>
            <a:ext cx="491617" cy="324000"/>
          </a:xfrm>
          <a:prstGeom prst="rect">
            <a:avLst/>
          </a:prstGeom>
        </p:spPr>
      </p:pic>
    </p:spTree>
    <p:extLst>
      <p:ext uri="{BB962C8B-B14F-4D97-AF65-F5344CB8AC3E}">
        <p14:creationId xmlns:p14="http://schemas.microsoft.com/office/powerpoint/2010/main" val="1908693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48710" y="253062"/>
            <a:ext cx="6226904" cy="281678"/>
          </a:xfrm>
        </p:spPr>
        <p:txBody>
          <a:bodyPr/>
          <a:lstStyle/>
          <a:p>
            <a:r>
              <a:rPr lang="en-GB">
                <a:latin typeface="Arial"/>
                <a:cs typeface="Arial"/>
              </a:rPr>
              <a:t>Involving pregnant mums and new parents</a:t>
            </a:r>
          </a:p>
        </p:txBody>
      </p:sp>
      <p:sp>
        <p:nvSpPr>
          <p:cNvPr id="11" name="Content Placeholder 10"/>
          <p:cNvSpPr>
            <a:spLocks noGrp="1"/>
          </p:cNvSpPr>
          <p:nvPr>
            <p:ph sz="quarter" idx="12"/>
          </p:nvPr>
        </p:nvSpPr>
        <p:spPr>
          <a:xfrm>
            <a:off x="348710" y="1281630"/>
            <a:ext cx="3412856" cy="2543175"/>
          </a:xfrm>
        </p:spPr>
        <p:txBody>
          <a:bodyPr vert="horz" lIns="0" tIns="0" rIns="0" bIns="0" rtlCol="0" anchor="t">
            <a:noAutofit/>
          </a:bodyPr>
          <a:lstStyle/>
          <a:p>
            <a:pPr>
              <a:spcBef>
                <a:spcPts val="0"/>
              </a:spcBef>
              <a:spcAft>
                <a:spcPts val="450"/>
              </a:spcAft>
            </a:pPr>
            <a:r>
              <a:rPr lang="en-GB" sz="2000" dirty="0">
                <a:solidFill>
                  <a:srgbClr val="602365"/>
                </a:solidFill>
                <a:latin typeface="Arial"/>
                <a:cs typeface="Calibri Light"/>
              </a:rPr>
              <a:t>Challenge to involve</a:t>
            </a:r>
          </a:p>
          <a:p>
            <a:pPr marL="556895" lvl="1" indent="-213995">
              <a:spcBef>
                <a:spcPts val="0"/>
              </a:spcBef>
              <a:spcAft>
                <a:spcPts val="450"/>
              </a:spcAft>
            </a:pPr>
            <a:r>
              <a:rPr lang="en-GB" sz="1600" dirty="0">
                <a:solidFill>
                  <a:srgbClr val="602365"/>
                </a:solidFill>
                <a:latin typeface="Arial"/>
                <a:cs typeface="Calibri Light"/>
              </a:rPr>
              <a:t>Short timescales</a:t>
            </a:r>
          </a:p>
          <a:p>
            <a:pPr marL="556895" lvl="1" indent="-213995">
              <a:spcBef>
                <a:spcPts val="0"/>
              </a:spcBef>
              <a:spcAft>
                <a:spcPts val="450"/>
              </a:spcAft>
            </a:pPr>
            <a:r>
              <a:rPr lang="en-GB" sz="1600" dirty="0">
                <a:solidFill>
                  <a:srgbClr val="602365"/>
                </a:solidFill>
                <a:latin typeface="Arial"/>
                <a:cs typeface="Calibri Light"/>
              </a:rPr>
              <a:t>Competing priorities</a:t>
            </a:r>
          </a:p>
          <a:p>
            <a:pPr>
              <a:spcBef>
                <a:spcPts val="0"/>
              </a:spcBef>
              <a:spcAft>
                <a:spcPts val="450"/>
              </a:spcAft>
            </a:pPr>
            <a:r>
              <a:rPr lang="en-GB" sz="2000" dirty="0">
                <a:solidFill>
                  <a:srgbClr val="602365"/>
                </a:solidFill>
                <a:latin typeface="Arial"/>
                <a:cs typeface="Calibri Light"/>
              </a:rPr>
              <a:t>Traditional Maternity Services Liaison Committees (MSLCs) not very engaging</a:t>
            </a:r>
          </a:p>
          <a:p>
            <a:pPr>
              <a:spcBef>
                <a:spcPts val="0"/>
              </a:spcBef>
              <a:spcAft>
                <a:spcPts val="450"/>
              </a:spcAft>
            </a:pPr>
            <a:r>
              <a:rPr lang="en-GB" sz="2000" dirty="0">
                <a:solidFill>
                  <a:srgbClr val="602365"/>
                </a:solidFill>
                <a:latin typeface="Arial"/>
                <a:cs typeface="Calibri Light"/>
              </a:rPr>
              <a:t>“Expert” service users a real asset</a:t>
            </a:r>
          </a:p>
          <a:p>
            <a:pPr>
              <a:spcBef>
                <a:spcPts val="0"/>
              </a:spcBef>
              <a:spcAft>
                <a:spcPts val="450"/>
              </a:spcAft>
            </a:pPr>
            <a:r>
              <a:rPr lang="en-GB" sz="2000" dirty="0">
                <a:solidFill>
                  <a:srgbClr val="602365"/>
                </a:solidFill>
                <a:latin typeface="Arial"/>
                <a:cs typeface="Calibri Light"/>
              </a:rPr>
              <a:t>Also need current experiences</a:t>
            </a:r>
          </a:p>
          <a:p>
            <a:pPr marL="0" indent="0">
              <a:spcBef>
                <a:spcPts val="0"/>
              </a:spcBef>
              <a:spcAft>
                <a:spcPts val="450"/>
              </a:spcAft>
              <a:buNone/>
            </a:pPr>
            <a:endParaRPr lang="en-GB" sz="2000" dirty="0"/>
          </a:p>
        </p:txBody>
      </p:sp>
      <p:grpSp>
        <p:nvGrpSpPr>
          <p:cNvPr id="4" name="Group 3"/>
          <p:cNvGrpSpPr/>
          <p:nvPr/>
        </p:nvGrpSpPr>
        <p:grpSpPr>
          <a:xfrm>
            <a:off x="3836110" y="1802317"/>
            <a:ext cx="2911415" cy="3128993"/>
            <a:chOff x="5076713" y="1690688"/>
            <a:chExt cx="3881887" cy="4171991"/>
          </a:xfrm>
        </p:grpSpPr>
        <p:pic>
          <p:nvPicPr>
            <p:cNvPr id="1026" name="Picture 2" descr="Mother typing on a laptop while holding a baby on her l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6713" y="1690688"/>
              <a:ext cx="3810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148600" y="5554903"/>
              <a:ext cx="3810000" cy="307776"/>
            </a:xfrm>
            <a:prstGeom prst="rect">
              <a:avLst/>
            </a:prstGeom>
          </p:spPr>
          <p:txBody>
            <a:bodyPr wrap="square">
              <a:spAutoFit/>
            </a:bodyPr>
            <a:lstStyle/>
            <a:p>
              <a:pPr algn="ctr" defTabSz="342900"/>
              <a:r>
                <a:rPr lang="fi-FI" sz="900" dirty="0">
                  <a:solidFill>
                    <a:srgbClr val="666666"/>
                  </a:solidFill>
                  <a:latin typeface="Calibri"/>
                </a:rPr>
                <a:t>Photo credit: </a:t>
              </a:r>
              <a:r>
                <a:rPr lang="fi-FI" sz="900" b="1" dirty="0">
                  <a:solidFill>
                    <a:srgbClr val="337AB7"/>
                  </a:solidFill>
                  <a:latin typeface="Calibri"/>
                  <a:hlinkClick r:id="rId4"/>
                </a:rPr>
                <a:t>Anastasia Shuraeva</a:t>
              </a:r>
              <a:r>
                <a:rPr lang="fi-FI" sz="900" dirty="0">
                  <a:solidFill>
                    <a:srgbClr val="666666"/>
                  </a:solidFill>
                  <a:latin typeface="Calibri"/>
                </a:rPr>
                <a:t> on </a:t>
              </a:r>
              <a:r>
                <a:rPr lang="fi-FI" sz="900" b="1" dirty="0">
                  <a:solidFill>
                    <a:srgbClr val="337AB7"/>
                  </a:solidFill>
                  <a:latin typeface="Calibri"/>
                  <a:hlinkClick r:id="rId5"/>
                </a:rPr>
                <a:t>Pexels</a:t>
              </a:r>
              <a:endParaRPr lang="en-GB" sz="900" b="1" dirty="0">
                <a:solidFill>
                  <a:srgbClr val="565456"/>
                </a:solidFill>
                <a:latin typeface="Calibri"/>
              </a:endParaRPr>
            </a:p>
          </p:txBody>
        </p:sp>
      </p:grpSp>
    </p:spTree>
    <p:extLst>
      <p:ext uri="{BB962C8B-B14F-4D97-AF65-F5344CB8AC3E}">
        <p14:creationId xmlns:p14="http://schemas.microsoft.com/office/powerpoint/2010/main" val="1253396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48710" y="280864"/>
            <a:ext cx="6226904" cy="281678"/>
          </a:xfrm>
        </p:spPr>
        <p:txBody>
          <a:bodyPr/>
          <a:lstStyle/>
          <a:p>
            <a:r>
              <a:rPr lang="en-GB">
                <a:latin typeface="Arial"/>
                <a:cs typeface="Arial"/>
              </a:rPr>
              <a:t>What they did</a:t>
            </a:r>
          </a:p>
        </p:txBody>
      </p:sp>
      <p:sp>
        <p:nvSpPr>
          <p:cNvPr id="11" name="Content Placeholder 10"/>
          <p:cNvSpPr>
            <a:spLocks noGrp="1"/>
          </p:cNvSpPr>
          <p:nvPr>
            <p:ph sz="quarter" idx="12"/>
          </p:nvPr>
        </p:nvSpPr>
        <p:spPr>
          <a:xfrm>
            <a:off x="348710" y="1593056"/>
            <a:ext cx="3332795" cy="2543175"/>
          </a:xfrm>
        </p:spPr>
        <p:txBody>
          <a:bodyPr vert="horz" lIns="0" tIns="0" rIns="0" bIns="0" rtlCol="0" anchor="t">
            <a:noAutofit/>
          </a:bodyPr>
          <a:lstStyle/>
          <a:p>
            <a:pPr>
              <a:spcBef>
                <a:spcPts val="0"/>
              </a:spcBef>
              <a:spcAft>
                <a:spcPts val="450"/>
              </a:spcAft>
            </a:pPr>
            <a:r>
              <a:rPr lang="en-GB">
                <a:solidFill>
                  <a:srgbClr val="602365"/>
                </a:solidFill>
                <a:latin typeface="Arial"/>
                <a:cs typeface="Calibri Light"/>
              </a:rPr>
              <a:t>Changed MSLC to steering group</a:t>
            </a:r>
          </a:p>
          <a:p>
            <a:pPr marL="556895" lvl="1" indent="-213995">
              <a:spcBef>
                <a:spcPts val="0"/>
              </a:spcBef>
              <a:spcAft>
                <a:spcPts val="450"/>
              </a:spcAft>
            </a:pPr>
            <a:r>
              <a:rPr lang="en-GB">
                <a:solidFill>
                  <a:srgbClr val="602365"/>
                </a:solidFill>
                <a:latin typeface="Arial"/>
                <a:cs typeface="Calibri Light"/>
              </a:rPr>
              <a:t>Co-ordinating and identifying</a:t>
            </a:r>
          </a:p>
          <a:p>
            <a:pPr marL="556895" lvl="1" indent="-213995">
              <a:spcBef>
                <a:spcPts val="0"/>
              </a:spcBef>
              <a:spcAft>
                <a:spcPts val="450"/>
              </a:spcAft>
            </a:pPr>
            <a:r>
              <a:rPr lang="en-GB">
                <a:solidFill>
                  <a:srgbClr val="602365"/>
                </a:solidFill>
                <a:latin typeface="Arial"/>
                <a:cs typeface="Calibri Light"/>
              </a:rPr>
              <a:t>Short life working groups</a:t>
            </a:r>
          </a:p>
          <a:p>
            <a:pPr>
              <a:spcBef>
                <a:spcPts val="0"/>
              </a:spcBef>
              <a:spcAft>
                <a:spcPts val="450"/>
              </a:spcAft>
            </a:pPr>
            <a:r>
              <a:rPr lang="en-GB">
                <a:solidFill>
                  <a:srgbClr val="602365"/>
                </a:solidFill>
                <a:latin typeface="Arial"/>
                <a:cs typeface="Calibri Light"/>
              </a:rPr>
              <a:t>New closed Facebook group</a:t>
            </a:r>
          </a:p>
          <a:p>
            <a:pPr marL="556895" lvl="1" indent="-213995">
              <a:spcBef>
                <a:spcPts val="0"/>
              </a:spcBef>
              <a:spcAft>
                <a:spcPts val="450"/>
              </a:spcAft>
            </a:pPr>
            <a:r>
              <a:rPr lang="en-GB">
                <a:solidFill>
                  <a:srgbClr val="602365"/>
                </a:solidFill>
                <a:latin typeface="Arial"/>
                <a:cs typeface="Calibri Light"/>
              </a:rPr>
              <a:t>2,400 members</a:t>
            </a:r>
          </a:p>
          <a:p>
            <a:pPr marL="556895" lvl="1" indent="-213995">
              <a:spcBef>
                <a:spcPts val="0"/>
              </a:spcBef>
              <a:spcAft>
                <a:spcPts val="450"/>
              </a:spcAft>
            </a:pPr>
            <a:r>
              <a:rPr lang="en-GB">
                <a:solidFill>
                  <a:srgbClr val="602365"/>
                </a:solidFill>
                <a:latin typeface="Arial"/>
                <a:cs typeface="Calibri Light"/>
              </a:rPr>
              <a:t>Peer support, health messaging, feedback to services</a:t>
            </a:r>
          </a:p>
          <a:p>
            <a:pPr marL="556895" lvl="1" indent="-213995">
              <a:spcBef>
                <a:spcPts val="0"/>
              </a:spcBef>
              <a:spcAft>
                <a:spcPts val="450"/>
              </a:spcAft>
            </a:pPr>
            <a:r>
              <a:rPr lang="en-GB">
                <a:solidFill>
                  <a:srgbClr val="602365"/>
                </a:solidFill>
                <a:latin typeface="Arial"/>
                <a:cs typeface="Calibri Light"/>
              </a:rPr>
              <a:t>Significant increase of communication during COVID</a:t>
            </a:r>
          </a:p>
          <a:p>
            <a:pPr marL="0" indent="0">
              <a:spcBef>
                <a:spcPts val="0"/>
              </a:spcBef>
              <a:spcAft>
                <a:spcPts val="450"/>
              </a:spcAft>
              <a:buNone/>
            </a:pPr>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4855" y="2081213"/>
            <a:ext cx="2883775" cy="1635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7560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48710" y="308668"/>
            <a:ext cx="6226904" cy="281678"/>
          </a:xfrm>
        </p:spPr>
        <p:txBody>
          <a:bodyPr/>
          <a:lstStyle/>
          <a:p>
            <a:r>
              <a:rPr lang="en-GB">
                <a:latin typeface="Arial"/>
                <a:cs typeface="Arial"/>
              </a:rPr>
              <a:t>What has worked well</a:t>
            </a:r>
          </a:p>
        </p:txBody>
      </p:sp>
      <p:sp>
        <p:nvSpPr>
          <p:cNvPr id="11" name="Content Placeholder 10"/>
          <p:cNvSpPr>
            <a:spLocks noGrp="1"/>
          </p:cNvSpPr>
          <p:nvPr>
            <p:ph sz="quarter" idx="12"/>
          </p:nvPr>
        </p:nvSpPr>
        <p:spPr>
          <a:xfrm>
            <a:off x="348710" y="1593056"/>
            <a:ext cx="3332795" cy="2543175"/>
          </a:xfrm>
        </p:spPr>
        <p:txBody>
          <a:bodyPr vert="horz" lIns="0" tIns="0" rIns="0" bIns="0" rtlCol="0" anchor="t">
            <a:noAutofit/>
          </a:bodyPr>
          <a:lstStyle/>
          <a:p>
            <a:pPr>
              <a:spcBef>
                <a:spcPts val="0"/>
              </a:spcBef>
              <a:spcAft>
                <a:spcPts val="450"/>
              </a:spcAft>
            </a:pPr>
            <a:r>
              <a:rPr lang="en-GB">
                <a:solidFill>
                  <a:srgbClr val="602365"/>
                </a:solidFill>
                <a:latin typeface="Arial"/>
                <a:cs typeface="Calibri Light"/>
              </a:rPr>
              <a:t>More engagement</a:t>
            </a:r>
          </a:p>
          <a:p>
            <a:pPr>
              <a:spcBef>
                <a:spcPts val="0"/>
              </a:spcBef>
              <a:spcAft>
                <a:spcPts val="450"/>
              </a:spcAft>
            </a:pPr>
            <a:r>
              <a:rPr lang="en-GB">
                <a:solidFill>
                  <a:srgbClr val="602365"/>
                </a:solidFill>
                <a:latin typeface="Arial"/>
                <a:cs typeface="Calibri Light"/>
              </a:rPr>
              <a:t>Tailored to interests</a:t>
            </a:r>
          </a:p>
          <a:p>
            <a:pPr>
              <a:spcBef>
                <a:spcPts val="0"/>
              </a:spcBef>
              <a:spcAft>
                <a:spcPts val="450"/>
              </a:spcAft>
            </a:pPr>
            <a:r>
              <a:rPr lang="en-GB">
                <a:solidFill>
                  <a:srgbClr val="602365"/>
                </a:solidFill>
                <a:latin typeface="Arial"/>
                <a:cs typeface="Calibri Light"/>
              </a:rPr>
              <a:t>Balance between established “experts” and new voices</a:t>
            </a:r>
          </a:p>
          <a:p>
            <a:pPr>
              <a:spcBef>
                <a:spcPts val="0"/>
              </a:spcBef>
              <a:spcAft>
                <a:spcPts val="450"/>
              </a:spcAft>
            </a:pPr>
            <a:r>
              <a:rPr lang="en-GB">
                <a:solidFill>
                  <a:srgbClr val="602365"/>
                </a:solidFill>
                <a:latin typeface="Arial"/>
                <a:cs typeface="Calibri Light"/>
              </a:rPr>
              <a:t>More co-production</a:t>
            </a:r>
          </a:p>
          <a:p>
            <a:pPr>
              <a:spcBef>
                <a:spcPts val="0"/>
              </a:spcBef>
              <a:spcAft>
                <a:spcPts val="450"/>
              </a:spcAft>
            </a:pPr>
            <a:r>
              <a:rPr lang="en-GB">
                <a:solidFill>
                  <a:srgbClr val="602365"/>
                </a:solidFill>
                <a:latin typeface="Arial"/>
                <a:cs typeface="Calibri Light"/>
              </a:rPr>
              <a:t>Real-time engagement with staff</a:t>
            </a:r>
          </a:p>
          <a:p>
            <a:pPr marL="0" indent="0">
              <a:spcBef>
                <a:spcPts val="0"/>
              </a:spcBef>
              <a:spcAft>
                <a:spcPts val="450"/>
              </a:spcAft>
              <a:buNone/>
            </a:pPr>
            <a:endParaRPr lang="en-GB"/>
          </a:p>
        </p:txBody>
      </p:sp>
      <p:grpSp>
        <p:nvGrpSpPr>
          <p:cNvPr id="4" name="Group 3"/>
          <p:cNvGrpSpPr/>
          <p:nvPr/>
        </p:nvGrpSpPr>
        <p:grpSpPr>
          <a:xfrm>
            <a:off x="3832046" y="1808570"/>
            <a:ext cx="2985414" cy="3107813"/>
            <a:chOff x="5109394" y="1616843"/>
            <a:chExt cx="3980552" cy="4143751"/>
          </a:xfrm>
        </p:grpSpPr>
        <p:sp>
          <p:nvSpPr>
            <p:cNvPr id="2" name="Rectangle 1"/>
            <p:cNvSpPr/>
            <p:nvPr/>
          </p:nvSpPr>
          <p:spPr>
            <a:xfrm>
              <a:off x="6049751" y="5268151"/>
              <a:ext cx="3040195" cy="492443"/>
            </a:xfrm>
            <a:prstGeom prst="rect">
              <a:avLst/>
            </a:prstGeom>
          </p:spPr>
          <p:txBody>
            <a:bodyPr wrap="square">
              <a:spAutoFit/>
            </a:bodyPr>
            <a:lstStyle/>
            <a:p>
              <a:pPr algn="ctr" defTabSz="342900"/>
              <a:r>
                <a:rPr lang="en-GB" sz="900">
                  <a:solidFill>
                    <a:srgbClr val="1A1A1A"/>
                  </a:solidFill>
                  <a:latin typeface="Calibri"/>
                </a:rPr>
                <a:t>Photo  credit: </a:t>
              </a:r>
              <a:r>
                <a:rPr lang="en-GB" sz="900" b="1">
                  <a:solidFill>
                    <a:srgbClr val="1A1A1A"/>
                  </a:solidFill>
                  <a:latin typeface="Calibri"/>
                  <a:hlinkClick r:id="rId3"/>
                </a:rPr>
                <a:t>Sebastian </a:t>
              </a:r>
              <a:r>
                <a:rPr lang="en-GB" sz="900" b="1" err="1">
                  <a:solidFill>
                    <a:srgbClr val="1A1A1A"/>
                  </a:solidFill>
                  <a:latin typeface="Calibri"/>
                  <a:hlinkClick r:id="rId3"/>
                </a:rPr>
                <a:t>Voortman</a:t>
              </a:r>
              <a:r>
                <a:rPr lang="en-GB" sz="900">
                  <a:solidFill>
                    <a:srgbClr val="1A1A1A"/>
                  </a:solidFill>
                  <a:latin typeface="Calibri"/>
                </a:rPr>
                <a:t> on </a:t>
              </a:r>
              <a:r>
                <a:rPr lang="en-GB" sz="900" b="1" err="1">
                  <a:solidFill>
                    <a:srgbClr val="1A1A1A"/>
                  </a:solidFill>
                  <a:latin typeface="Calibri"/>
                  <a:hlinkClick r:id="rId4"/>
                </a:rPr>
                <a:t>Pexels</a:t>
              </a:r>
              <a:endParaRPr lang="en-GB" sz="900">
                <a:solidFill>
                  <a:srgbClr val="565456"/>
                </a:solidFill>
                <a:latin typeface="Calibri"/>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09394" y="1616843"/>
              <a:ext cx="3808800" cy="2539200"/>
            </a:xfrm>
            <a:prstGeom prst="rect">
              <a:avLst/>
            </a:prstGeom>
          </p:spPr>
        </p:pic>
      </p:grpSp>
    </p:spTree>
    <p:extLst>
      <p:ext uri="{BB962C8B-B14F-4D97-AF65-F5344CB8AC3E}">
        <p14:creationId xmlns:p14="http://schemas.microsoft.com/office/powerpoint/2010/main" val="663077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48710" y="253062"/>
            <a:ext cx="6226904" cy="281678"/>
          </a:xfrm>
        </p:spPr>
        <p:txBody>
          <a:bodyPr/>
          <a:lstStyle/>
          <a:p>
            <a:r>
              <a:rPr lang="en-GB">
                <a:latin typeface="Arial"/>
                <a:cs typeface="Arial"/>
              </a:rPr>
              <a:t>Challenges</a:t>
            </a:r>
          </a:p>
        </p:txBody>
      </p:sp>
      <p:sp>
        <p:nvSpPr>
          <p:cNvPr id="11" name="Content Placeholder 10"/>
          <p:cNvSpPr>
            <a:spLocks noGrp="1"/>
          </p:cNvSpPr>
          <p:nvPr>
            <p:ph sz="quarter" idx="12"/>
          </p:nvPr>
        </p:nvSpPr>
        <p:spPr>
          <a:xfrm>
            <a:off x="348710" y="1593056"/>
            <a:ext cx="3332795" cy="2543175"/>
          </a:xfrm>
        </p:spPr>
        <p:txBody>
          <a:bodyPr vert="horz" lIns="0" tIns="0" rIns="0" bIns="0" rtlCol="0" anchor="t">
            <a:noAutofit/>
          </a:bodyPr>
          <a:lstStyle/>
          <a:p>
            <a:pPr>
              <a:spcBef>
                <a:spcPts val="0"/>
              </a:spcBef>
              <a:spcAft>
                <a:spcPts val="450"/>
              </a:spcAft>
            </a:pPr>
            <a:r>
              <a:rPr lang="en-GB">
                <a:solidFill>
                  <a:srgbClr val="602365"/>
                </a:solidFill>
                <a:latin typeface="Arial"/>
                <a:cs typeface="Calibri Light"/>
              </a:rPr>
              <a:t>Not all women use Facebook</a:t>
            </a:r>
          </a:p>
          <a:p>
            <a:pPr>
              <a:spcBef>
                <a:spcPts val="0"/>
              </a:spcBef>
              <a:spcAft>
                <a:spcPts val="450"/>
              </a:spcAft>
            </a:pPr>
            <a:r>
              <a:rPr lang="en-GB">
                <a:solidFill>
                  <a:srgbClr val="602365"/>
                </a:solidFill>
                <a:latin typeface="Arial"/>
                <a:cs typeface="Calibri Light"/>
              </a:rPr>
              <a:t>Younger women</a:t>
            </a:r>
          </a:p>
          <a:p>
            <a:pPr>
              <a:spcBef>
                <a:spcPts val="0"/>
              </a:spcBef>
              <a:spcAft>
                <a:spcPts val="450"/>
              </a:spcAft>
            </a:pPr>
            <a:r>
              <a:rPr lang="en-GB">
                <a:solidFill>
                  <a:srgbClr val="602365"/>
                </a:solidFill>
                <a:latin typeface="Arial"/>
                <a:cs typeface="Calibri Light"/>
              </a:rPr>
              <a:t>Language and literacy</a:t>
            </a:r>
          </a:p>
          <a:p>
            <a:pPr>
              <a:spcBef>
                <a:spcPts val="0"/>
              </a:spcBef>
              <a:spcAft>
                <a:spcPts val="450"/>
              </a:spcAft>
            </a:pPr>
            <a:r>
              <a:rPr lang="en-GB">
                <a:solidFill>
                  <a:srgbClr val="602365"/>
                </a:solidFill>
                <a:latin typeface="Arial"/>
                <a:cs typeface="Calibri Light"/>
              </a:rPr>
              <a:t>Alternative channels</a:t>
            </a:r>
          </a:p>
          <a:p>
            <a:pPr>
              <a:spcBef>
                <a:spcPts val="0"/>
              </a:spcBef>
              <a:spcAft>
                <a:spcPts val="450"/>
              </a:spcAft>
            </a:pPr>
            <a:r>
              <a:rPr lang="en-GB">
                <a:solidFill>
                  <a:srgbClr val="602365"/>
                </a:solidFill>
                <a:latin typeface="Arial"/>
                <a:cs typeface="Calibri Light"/>
              </a:rPr>
              <a:t>Requires staff/time investment</a:t>
            </a:r>
          </a:p>
          <a:p>
            <a:pPr>
              <a:spcBef>
                <a:spcPts val="0"/>
              </a:spcBef>
              <a:spcAft>
                <a:spcPts val="450"/>
              </a:spcAft>
            </a:pPr>
            <a:r>
              <a:rPr lang="en-GB">
                <a:solidFill>
                  <a:srgbClr val="602365"/>
                </a:solidFill>
                <a:latin typeface="Arial"/>
                <a:cs typeface="Calibri Light"/>
              </a:rPr>
              <a:t>(Fear of) negative behaviour</a:t>
            </a:r>
          </a:p>
          <a:p>
            <a:pPr>
              <a:spcBef>
                <a:spcPts val="0"/>
              </a:spcBef>
              <a:spcAft>
                <a:spcPts val="450"/>
              </a:spcAft>
            </a:pPr>
            <a:endParaRPr lang="en-GB">
              <a:solidFill>
                <a:srgbClr val="602365"/>
              </a:solidFill>
              <a:latin typeface="+mn-lt"/>
            </a:endParaRPr>
          </a:p>
          <a:p>
            <a:pPr marL="0" indent="0">
              <a:spcBef>
                <a:spcPts val="0"/>
              </a:spcBef>
              <a:spcAft>
                <a:spcPts val="450"/>
              </a:spcAft>
              <a:buNone/>
            </a:pPr>
            <a:endParaRPr lang="en-GB"/>
          </a:p>
        </p:txBody>
      </p:sp>
      <p:grpSp>
        <p:nvGrpSpPr>
          <p:cNvPr id="4" name="Group 3"/>
          <p:cNvGrpSpPr/>
          <p:nvPr/>
        </p:nvGrpSpPr>
        <p:grpSpPr>
          <a:xfrm>
            <a:off x="3837327" y="1632486"/>
            <a:ext cx="2856600" cy="3256608"/>
            <a:chOff x="5178220" y="1584865"/>
            <a:chExt cx="3808800" cy="4342144"/>
          </a:xfrm>
        </p:grpSpPr>
        <p:sp>
          <p:nvSpPr>
            <p:cNvPr id="2" name="Rectangle 1"/>
            <p:cNvSpPr/>
            <p:nvPr/>
          </p:nvSpPr>
          <p:spPr>
            <a:xfrm>
              <a:off x="6523239" y="5619233"/>
              <a:ext cx="2206160" cy="307776"/>
            </a:xfrm>
            <a:prstGeom prst="rect">
              <a:avLst/>
            </a:prstGeom>
          </p:spPr>
          <p:txBody>
            <a:bodyPr wrap="none">
              <a:spAutoFit/>
            </a:bodyPr>
            <a:lstStyle/>
            <a:p>
              <a:pPr algn="ctr" defTabSz="342900"/>
              <a:r>
                <a:rPr lang="en-GB" sz="900">
                  <a:solidFill>
                    <a:srgbClr val="565456"/>
                  </a:solidFill>
                  <a:latin typeface="Calibri"/>
                </a:rPr>
                <a:t>Photo credit: </a:t>
              </a:r>
              <a:r>
                <a:rPr lang="en-GB" sz="900" b="1">
                  <a:solidFill>
                    <a:srgbClr val="565456"/>
                  </a:solidFill>
                  <a:latin typeface="Calibri"/>
                  <a:hlinkClick r:id="rId3"/>
                </a:rPr>
                <a:t>Adel</a:t>
              </a:r>
              <a:r>
                <a:rPr lang="en-GB" sz="900">
                  <a:solidFill>
                    <a:srgbClr val="565456"/>
                  </a:solidFill>
                  <a:latin typeface="Calibri"/>
                </a:rPr>
                <a:t> on </a:t>
              </a:r>
              <a:r>
                <a:rPr lang="en-GB" sz="900" b="1" err="1">
                  <a:solidFill>
                    <a:srgbClr val="565456"/>
                  </a:solidFill>
                  <a:latin typeface="Calibri"/>
                  <a:hlinkClick r:id="rId4"/>
                </a:rPr>
                <a:t>Unsplash</a:t>
              </a:r>
              <a:endParaRPr lang="en-GB" sz="900" b="1">
                <a:solidFill>
                  <a:srgbClr val="565456"/>
                </a:solidFill>
                <a:latin typeface="Calibri"/>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78220" y="1584865"/>
              <a:ext cx="3808800" cy="2539200"/>
            </a:xfrm>
            <a:prstGeom prst="rect">
              <a:avLst/>
            </a:prstGeom>
          </p:spPr>
        </p:pic>
      </p:grpSp>
    </p:spTree>
    <p:extLst>
      <p:ext uri="{BB962C8B-B14F-4D97-AF65-F5344CB8AC3E}">
        <p14:creationId xmlns:p14="http://schemas.microsoft.com/office/powerpoint/2010/main" val="97596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99" y="283356"/>
            <a:ext cx="6106425" cy="375571"/>
          </a:xfrm>
        </p:spPr>
        <p:txBody>
          <a:bodyPr/>
          <a:lstStyle/>
          <a:p>
            <a:r>
              <a:rPr lang="en-GB">
                <a:latin typeface="Arial"/>
                <a:cs typeface="Arial"/>
              </a:rPr>
              <a:t>Dealing with negative feedback on social media</a:t>
            </a:r>
          </a:p>
        </p:txBody>
      </p:sp>
      <p:sp>
        <p:nvSpPr>
          <p:cNvPr id="5" name="Rectangle 4"/>
          <p:cNvSpPr/>
          <p:nvPr/>
        </p:nvSpPr>
        <p:spPr>
          <a:xfrm>
            <a:off x="5123272" y="4743278"/>
            <a:ext cx="1670255" cy="230832"/>
          </a:xfrm>
          <a:prstGeom prst="rect">
            <a:avLst/>
          </a:prstGeom>
        </p:spPr>
        <p:txBody>
          <a:bodyPr wrap="square">
            <a:spAutoFit/>
          </a:bodyPr>
          <a:lstStyle/>
          <a:p>
            <a:pPr algn="r" defTabSz="342900"/>
            <a:r>
              <a:rPr lang="en-GB" sz="900">
                <a:solidFill>
                  <a:srgbClr val="565456"/>
                </a:solidFill>
                <a:latin typeface="Calibri"/>
              </a:rPr>
              <a:t>Icons by </a:t>
            </a:r>
            <a:r>
              <a:rPr lang="en-GB" sz="900">
                <a:solidFill>
                  <a:srgbClr val="565456"/>
                </a:solidFill>
                <a:latin typeface="Calibri"/>
                <a:hlinkClick r:id="rId3"/>
              </a:rPr>
              <a:t>Flat Icons</a:t>
            </a:r>
            <a:r>
              <a:rPr lang="en-GB" sz="900">
                <a:solidFill>
                  <a:srgbClr val="565456"/>
                </a:solidFill>
                <a:latin typeface="Calibri"/>
              </a:rPr>
              <a:t> on </a:t>
            </a:r>
            <a:r>
              <a:rPr lang="en-GB" sz="900">
                <a:solidFill>
                  <a:srgbClr val="565456"/>
                </a:solidFill>
                <a:latin typeface="Calibri"/>
                <a:hlinkClick r:id="rId4"/>
              </a:rPr>
              <a:t>Flaticon</a:t>
            </a:r>
            <a:endParaRPr lang="en-GB" sz="900">
              <a:solidFill>
                <a:srgbClr val="565456"/>
              </a:solidFill>
              <a:latin typeface="Calibri"/>
            </a:endParaRPr>
          </a:p>
        </p:txBody>
      </p:sp>
      <p:grpSp>
        <p:nvGrpSpPr>
          <p:cNvPr id="31" name="Group 30"/>
          <p:cNvGrpSpPr/>
          <p:nvPr/>
        </p:nvGrpSpPr>
        <p:grpSpPr>
          <a:xfrm>
            <a:off x="875937" y="2941692"/>
            <a:ext cx="1711687" cy="1363999"/>
            <a:chOff x="-1990372" y="1048483"/>
            <a:chExt cx="2282248" cy="1818664"/>
          </a:xfrm>
        </p:grpSpPr>
        <p:sp>
          <p:nvSpPr>
            <p:cNvPr id="10" name="TextBox 9"/>
            <p:cNvSpPr txBox="1"/>
            <p:nvPr/>
          </p:nvSpPr>
          <p:spPr>
            <a:xfrm>
              <a:off x="-1990372" y="2128483"/>
              <a:ext cx="2282248" cy="738664"/>
            </a:xfrm>
            <a:prstGeom prst="rect">
              <a:avLst/>
            </a:prstGeom>
            <a:noFill/>
          </p:spPr>
          <p:txBody>
            <a:bodyPr wrap="none" rtlCol="0">
              <a:spAutoFit/>
            </a:bodyPr>
            <a:lstStyle/>
            <a:p>
              <a:pPr algn="ctr" defTabSz="342900"/>
              <a:r>
                <a:rPr lang="en-GB" sz="1500" b="1">
                  <a:solidFill>
                    <a:srgbClr val="565456"/>
                  </a:solidFill>
                  <a:latin typeface="Calibri"/>
                </a:rPr>
                <a:t>Give your audience</a:t>
              </a:r>
              <a:br>
                <a:rPr lang="en-GB" sz="1500" b="1">
                  <a:solidFill>
                    <a:srgbClr val="565456"/>
                  </a:solidFill>
                  <a:latin typeface="Calibri"/>
                </a:rPr>
              </a:br>
              <a:r>
                <a:rPr lang="en-GB" sz="1500" b="1">
                  <a:solidFill>
                    <a:srgbClr val="565456"/>
                  </a:solidFill>
                  <a:latin typeface="Calibri"/>
                </a:rPr>
                <a:t>a chance</a:t>
              </a:r>
            </a:p>
          </p:txBody>
        </p:sp>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89248" y="1048483"/>
              <a:ext cx="1080000" cy="1080000"/>
            </a:xfrm>
            <a:prstGeom prst="rect">
              <a:avLst/>
            </a:prstGeom>
          </p:spPr>
        </p:pic>
      </p:grpSp>
      <p:grpSp>
        <p:nvGrpSpPr>
          <p:cNvPr id="32" name="Group 31"/>
          <p:cNvGrpSpPr/>
          <p:nvPr/>
        </p:nvGrpSpPr>
        <p:grpSpPr>
          <a:xfrm>
            <a:off x="186485" y="1429300"/>
            <a:ext cx="1368836" cy="1133166"/>
            <a:chOff x="248646" y="1048483"/>
            <a:chExt cx="1825115" cy="1510887"/>
          </a:xfrm>
        </p:grpSpPr>
        <p:sp>
          <p:nvSpPr>
            <p:cNvPr id="6" name="TextBox 5"/>
            <p:cNvSpPr txBox="1"/>
            <p:nvPr/>
          </p:nvSpPr>
          <p:spPr>
            <a:xfrm>
              <a:off x="248646" y="2128483"/>
              <a:ext cx="1825115" cy="430887"/>
            </a:xfrm>
            <a:prstGeom prst="rect">
              <a:avLst/>
            </a:prstGeom>
            <a:noFill/>
          </p:spPr>
          <p:txBody>
            <a:bodyPr wrap="none" rtlCol="0">
              <a:spAutoFit/>
            </a:bodyPr>
            <a:lstStyle/>
            <a:p>
              <a:pPr algn="ctr" defTabSz="342900"/>
              <a:r>
                <a:rPr lang="en-GB" sz="1500" b="1">
                  <a:solidFill>
                    <a:srgbClr val="565456"/>
                  </a:solidFill>
                  <a:latin typeface="Calibri"/>
                </a:rPr>
                <a:t>Have a process</a:t>
              </a:r>
            </a:p>
          </p:txBody>
        </p:sp>
        <p:pic>
          <p:nvPicPr>
            <p:cNvPr id="14"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1203" y="1048483"/>
              <a:ext cx="1080000" cy="1080000"/>
            </a:xfrm>
            <a:prstGeom prst="rect">
              <a:avLst/>
            </a:prstGeom>
          </p:spPr>
        </p:pic>
      </p:grpSp>
      <p:grpSp>
        <p:nvGrpSpPr>
          <p:cNvPr id="33" name="Group 32"/>
          <p:cNvGrpSpPr/>
          <p:nvPr/>
        </p:nvGrpSpPr>
        <p:grpSpPr>
          <a:xfrm>
            <a:off x="1597429" y="1429300"/>
            <a:ext cx="1231234" cy="1363999"/>
            <a:chOff x="2129904" y="1048483"/>
            <a:chExt cx="1641644" cy="1818664"/>
          </a:xfrm>
        </p:grpSpPr>
        <p:sp>
          <p:nvSpPr>
            <p:cNvPr id="7" name="TextBox 6"/>
            <p:cNvSpPr txBox="1"/>
            <p:nvPr/>
          </p:nvSpPr>
          <p:spPr>
            <a:xfrm>
              <a:off x="2129904" y="2128483"/>
              <a:ext cx="1641644" cy="738664"/>
            </a:xfrm>
            <a:prstGeom prst="rect">
              <a:avLst/>
            </a:prstGeom>
            <a:noFill/>
          </p:spPr>
          <p:txBody>
            <a:bodyPr wrap="none" rtlCol="0">
              <a:spAutoFit/>
            </a:bodyPr>
            <a:lstStyle/>
            <a:p>
              <a:pPr algn="ctr" defTabSz="342900"/>
              <a:r>
                <a:rPr lang="en-GB" sz="1500" b="1">
                  <a:solidFill>
                    <a:srgbClr val="565456"/>
                  </a:solidFill>
                  <a:latin typeface="Calibri"/>
                </a:rPr>
                <a:t>What type of</a:t>
              </a:r>
              <a:br>
                <a:rPr lang="en-GB" sz="1500" b="1">
                  <a:solidFill>
                    <a:srgbClr val="565456"/>
                  </a:solidFill>
                  <a:latin typeface="Calibri"/>
                </a:rPr>
              </a:br>
              <a:r>
                <a:rPr lang="en-GB" sz="1500" b="1">
                  <a:solidFill>
                    <a:srgbClr val="565456"/>
                  </a:solidFill>
                  <a:latin typeface="Calibri"/>
                </a:rPr>
                <a:t>feedback?</a:t>
              </a:r>
            </a:p>
          </p:txBody>
        </p:sp>
        <p:pic>
          <p:nvPicPr>
            <p:cNvPr id="15" name="Picture 1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10726" y="1048483"/>
              <a:ext cx="1080000" cy="1080000"/>
            </a:xfrm>
            <a:prstGeom prst="rect">
              <a:avLst/>
            </a:prstGeom>
          </p:spPr>
        </p:pic>
      </p:grpSp>
      <p:grpSp>
        <p:nvGrpSpPr>
          <p:cNvPr id="37" name="Group 36"/>
          <p:cNvGrpSpPr/>
          <p:nvPr/>
        </p:nvGrpSpPr>
        <p:grpSpPr>
          <a:xfrm>
            <a:off x="4410076" y="2941693"/>
            <a:ext cx="1174617" cy="1363999"/>
            <a:chOff x="6035595" y="2963406"/>
            <a:chExt cx="1566156" cy="1818664"/>
          </a:xfrm>
        </p:grpSpPr>
        <p:sp>
          <p:nvSpPr>
            <p:cNvPr id="12" name="TextBox 11"/>
            <p:cNvSpPr txBox="1"/>
            <p:nvPr/>
          </p:nvSpPr>
          <p:spPr>
            <a:xfrm>
              <a:off x="6035595" y="4043406"/>
              <a:ext cx="1566156" cy="738664"/>
            </a:xfrm>
            <a:prstGeom prst="rect">
              <a:avLst/>
            </a:prstGeom>
            <a:noFill/>
          </p:spPr>
          <p:txBody>
            <a:bodyPr wrap="none" rtlCol="0">
              <a:spAutoFit/>
            </a:bodyPr>
            <a:lstStyle/>
            <a:p>
              <a:pPr algn="ctr" defTabSz="342900"/>
              <a:r>
                <a:rPr lang="en-GB" sz="1500" b="1">
                  <a:solidFill>
                    <a:srgbClr val="565456"/>
                  </a:solidFill>
                  <a:latin typeface="Calibri"/>
                </a:rPr>
                <a:t>Don’t take it</a:t>
              </a:r>
              <a:br>
                <a:rPr lang="en-GB" sz="1500" b="1">
                  <a:solidFill>
                    <a:srgbClr val="565456"/>
                  </a:solidFill>
                  <a:latin typeface="Calibri"/>
                </a:rPr>
              </a:br>
              <a:r>
                <a:rPr lang="en-GB" sz="1500" b="1">
                  <a:solidFill>
                    <a:srgbClr val="565456"/>
                  </a:solidFill>
                  <a:latin typeface="Calibri"/>
                </a:rPr>
                <a:t>personally</a:t>
              </a:r>
            </a:p>
          </p:txBody>
        </p:sp>
        <p:pic>
          <p:nvPicPr>
            <p:cNvPr id="18" name="Picture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78672" y="2963406"/>
              <a:ext cx="1080000" cy="1080000"/>
            </a:xfrm>
            <a:prstGeom prst="rect">
              <a:avLst/>
            </a:prstGeom>
          </p:spPr>
        </p:pic>
      </p:grpSp>
      <p:grpSp>
        <p:nvGrpSpPr>
          <p:cNvPr id="34" name="Group 33"/>
          <p:cNvGrpSpPr/>
          <p:nvPr/>
        </p:nvGrpSpPr>
        <p:grpSpPr>
          <a:xfrm>
            <a:off x="2870784" y="1429300"/>
            <a:ext cx="1985608" cy="1363999"/>
            <a:chOff x="3827712" y="1048483"/>
            <a:chExt cx="2647477" cy="1818664"/>
          </a:xfrm>
        </p:grpSpPr>
        <p:sp>
          <p:nvSpPr>
            <p:cNvPr id="8" name="TextBox 7"/>
            <p:cNvSpPr txBox="1"/>
            <p:nvPr/>
          </p:nvSpPr>
          <p:spPr>
            <a:xfrm>
              <a:off x="3827712" y="2128483"/>
              <a:ext cx="2647477" cy="738664"/>
            </a:xfrm>
            <a:prstGeom prst="rect">
              <a:avLst/>
            </a:prstGeom>
            <a:noFill/>
          </p:spPr>
          <p:txBody>
            <a:bodyPr wrap="none" rtlCol="0">
              <a:spAutoFit/>
            </a:bodyPr>
            <a:lstStyle/>
            <a:p>
              <a:pPr algn="ctr" defTabSz="342900"/>
              <a:r>
                <a:rPr lang="en-GB" sz="1500" b="1">
                  <a:solidFill>
                    <a:srgbClr val="565456"/>
                  </a:solidFill>
                  <a:latin typeface="Calibri"/>
                </a:rPr>
                <a:t>Respond to everything</a:t>
              </a:r>
              <a:br>
                <a:rPr lang="en-GB" sz="1500" b="1">
                  <a:solidFill>
                    <a:srgbClr val="565456"/>
                  </a:solidFill>
                  <a:latin typeface="Calibri"/>
                </a:rPr>
              </a:br>
              <a:r>
                <a:rPr lang="en-GB" sz="1500" b="1">
                  <a:solidFill>
                    <a:srgbClr val="565456"/>
                  </a:solidFill>
                  <a:latin typeface="Calibri"/>
                </a:rPr>
                <a:t>… within reason</a:t>
              </a:r>
            </a:p>
          </p:txBody>
        </p:sp>
        <p:pic>
          <p:nvPicPr>
            <p:cNvPr id="19" name="Picture 1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611451" y="1048483"/>
              <a:ext cx="1080000" cy="1080000"/>
            </a:xfrm>
            <a:prstGeom prst="rect">
              <a:avLst/>
            </a:prstGeom>
          </p:spPr>
        </p:pic>
      </p:grpSp>
      <p:grpSp>
        <p:nvGrpSpPr>
          <p:cNvPr id="35" name="Group 34"/>
          <p:cNvGrpSpPr/>
          <p:nvPr/>
        </p:nvGrpSpPr>
        <p:grpSpPr>
          <a:xfrm>
            <a:off x="4902722" y="1429300"/>
            <a:ext cx="1955664" cy="1363999"/>
            <a:chOff x="6536962" y="1048483"/>
            <a:chExt cx="2607552" cy="1818664"/>
          </a:xfrm>
        </p:grpSpPr>
        <p:sp>
          <p:nvSpPr>
            <p:cNvPr id="9" name="TextBox 8"/>
            <p:cNvSpPr txBox="1"/>
            <p:nvPr/>
          </p:nvSpPr>
          <p:spPr>
            <a:xfrm>
              <a:off x="6536962" y="2128483"/>
              <a:ext cx="2607552" cy="738664"/>
            </a:xfrm>
            <a:prstGeom prst="rect">
              <a:avLst/>
            </a:prstGeom>
            <a:noFill/>
          </p:spPr>
          <p:txBody>
            <a:bodyPr wrap="none" rtlCol="0">
              <a:spAutoFit/>
            </a:bodyPr>
            <a:lstStyle/>
            <a:p>
              <a:pPr algn="ctr" defTabSz="342900"/>
              <a:r>
                <a:rPr lang="en-GB" sz="1500" b="1">
                  <a:solidFill>
                    <a:srgbClr val="565456"/>
                  </a:solidFill>
                  <a:latin typeface="Calibri"/>
                </a:rPr>
                <a:t>Be patient and</a:t>
              </a:r>
              <a:br>
                <a:rPr lang="en-GB" sz="1500" b="1">
                  <a:solidFill>
                    <a:srgbClr val="565456"/>
                  </a:solidFill>
                  <a:latin typeface="Calibri"/>
                </a:rPr>
              </a:br>
              <a:r>
                <a:rPr lang="en-GB" sz="1500" b="1">
                  <a:solidFill>
                    <a:srgbClr val="565456"/>
                  </a:solidFill>
                  <a:latin typeface="Calibri"/>
                </a:rPr>
                <a:t>helpful, make changes</a:t>
              </a:r>
            </a:p>
          </p:txBody>
        </p:sp>
        <p:pic>
          <p:nvPicPr>
            <p:cNvPr id="20" name="Picture 1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00738" y="1048483"/>
              <a:ext cx="1080000" cy="1080000"/>
            </a:xfrm>
            <a:prstGeom prst="rect">
              <a:avLst/>
            </a:prstGeom>
          </p:spPr>
        </p:pic>
      </p:grpSp>
      <p:grpSp>
        <p:nvGrpSpPr>
          <p:cNvPr id="36" name="Group 35"/>
          <p:cNvGrpSpPr/>
          <p:nvPr/>
        </p:nvGrpSpPr>
        <p:grpSpPr>
          <a:xfrm>
            <a:off x="2832686" y="2941693"/>
            <a:ext cx="1337739" cy="1363999"/>
            <a:chOff x="3659842" y="2963406"/>
            <a:chExt cx="1783651" cy="1818664"/>
          </a:xfrm>
        </p:grpSpPr>
        <p:sp>
          <p:nvSpPr>
            <p:cNvPr id="11" name="TextBox 10"/>
            <p:cNvSpPr txBox="1"/>
            <p:nvPr/>
          </p:nvSpPr>
          <p:spPr>
            <a:xfrm>
              <a:off x="3659842" y="4043406"/>
              <a:ext cx="1783651" cy="738664"/>
            </a:xfrm>
            <a:prstGeom prst="rect">
              <a:avLst/>
            </a:prstGeom>
            <a:noFill/>
          </p:spPr>
          <p:txBody>
            <a:bodyPr wrap="none" rtlCol="0">
              <a:spAutoFit/>
            </a:bodyPr>
            <a:lstStyle/>
            <a:p>
              <a:pPr algn="ctr" defTabSz="342900"/>
              <a:r>
                <a:rPr lang="en-GB" sz="1500" b="1">
                  <a:solidFill>
                    <a:srgbClr val="565456"/>
                  </a:solidFill>
                  <a:latin typeface="Calibri"/>
                </a:rPr>
                <a:t>Know when to</a:t>
              </a:r>
              <a:br>
                <a:rPr lang="en-GB" sz="1500" b="1">
                  <a:solidFill>
                    <a:srgbClr val="565456"/>
                  </a:solidFill>
                  <a:latin typeface="Calibri"/>
                </a:rPr>
              </a:br>
              <a:r>
                <a:rPr lang="en-GB" sz="1500" b="1">
                  <a:solidFill>
                    <a:srgbClr val="565456"/>
                  </a:solidFill>
                  <a:latin typeface="Calibri"/>
                </a:rPr>
                <a:t>take it offline</a:t>
              </a:r>
            </a:p>
          </p:txBody>
        </p:sp>
        <p:pic>
          <p:nvPicPr>
            <p:cNvPr id="21" name="Picture 2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011667" y="2963406"/>
              <a:ext cx="1080000" cy="1080000"/>
            </a:xfrm>
            <a:prstGeom prst="rect">
              <a:avLst/>
            </a:prstGeom>
          </p:spPr>
        </p:pic>
      </p:grpSp>
    </p:spTree>
    <p:extLst>
      <p:ext uri="{BB962C8B-B14F-4D97-AF65-F5344CB8AC3E}">
        <p14:creationId xmlns:p14="http://schemas.microsoft.com/office/powerpoint/2010/main" val="305125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46604" y="1625599"/>
            <a:ext cx="5330196" cy="2506133"/>
          </a:xfrm>
          <a:prstGeom prst="rect">
            <a:avLst/>
          </a:prstGeom>
        </p:spPr>
        <p:txBody>
          <a:bodyPr lIns="91440" tIns="45720" rIns="91440" bIns="45720" anchor="t" anchorCtr="0">
            <a:noAutofit/>
          </a:bodyPr>
          <a:lstStyle>
            <a:lvl1pPr algn="l" defTabSz="457200" rtl="0" eaLnBrk="1" latinLnBrk="0" hangingPunct="1">
              <a:lnSpc>
                <a:spcPct val="80000"/>
              </a:lnSpc>
              <a:spcBef>
                <a:spcPct val="0"/>
              </a:spcBef>
              <a:buNone/>
              <a:defRPr sz="4800" b="0" u="none" kern="1200" spc="-20" baseline="0">
                <a:solidFill>
                  <a:schemeClr val="bg1"/>
                </a:solidFill>
                <a:uFill>
                  <a:solidFill>
                    <a:srgbClr val="00A2E5"/>
                  </a:solidFill>
                </a:uFill>
                <a:latin typeface="+mj-lt"/>
                <a:ea typeface="+mj-ea"/>
                <a:cs typeface="+mj-cs"/>
              </a:defRPr>
            </a:lvl1pPr>
          </a:lstStyle>
          <a:p>
            <a:r>
              <a:rPr lang="en-GB" sz="3000" i="1" dirty="0">
                <a:solidFill>
                  <a:srgbClr val="642469"/>
                </a:solidFill>
                <a:latin typeface="Arial"/>
                <a:cs typeface="Arial"/>
              </a:rPr>
              <a:t>Engaging Differently case study:</a:t>
            </a:r>
          </a:p>
          <a:p>
            <a:endParaRPr lang="en-GB" sz="800" dirty="0">
              <a:solidFill>
                <a:srgbClr val="642469"/>
              </a:solidFill>
              <a:latin typeface="Arial"/>
              <a:cs typeface="Arial"/>
            </a:endParaRPr>
          </a:p>
          <a:p>
            <a:r>
              <a:rPr lang="en-GB" dirty="0">
                <a:solidFill>
                  <a:srgbClr val="642469"/>
                </a:solidFill>
                <a:latin typeface="Arial"/>
                <a:cs typeface="Arial"/>
              </a:rPr>
              <a:t>Involving young people during the pandemic</a:t>
            </a:r>
          </a:p>
        </p:txBody>
      </p:sp>
      <p:sp>
        <p:nvSpPr>
          <p:cNvPr id="10" name="Text Placeholder 9"/>
          <p:cNvSpPr txBox="1">
            <a:spLocks/>
          </p:cNvSpPr>
          <p:nvPr/>
        </p:nvSpPr>
        <p:spPr>
          <a:xfrm>
            <a:off x="436915" y="3530752"/>
            <a:ext cx="4180372" cy="728536"/>
          </a:xfrm>
          <a:prstGeom prst="rect">
            <a:avLst/>
          </a:prstGeom>
        </p:spPr>
        <p:txBody>
          <a:bodyPr>
            <a:noAutofit/>
          </a:bodyPr>
          <a:lstStyle>
            <a:lvl1pPr marL="0" indent="0" algn="l" defTabSz="457200" rtl="0" eaLnBrk="1" latinLnBrk="0" hangingPunct="1">
              <a:spcBef>
                <a:spcPts val="0"/>
              </a:spcBef>
              <a:buFont typeface="Arial"/>
              <a:buNone/>
              <a:defRPr sz="2000" kern="1200" baseline="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4685"/>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004685"/>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004685"/>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468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endParaRPr lang="en-GB">
              <a:solidFill>
                <a:srgbClr val="642469"/>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91" y="489840"/>
            <a:ext cx="3119097" cy="49980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67111" y="4259288"/>
            <a:ext cx="655489" cy="432000"/>
          </a:xfrm>
          <a:prstGeom prst="rect">
            <a:avLst/>
          </a:prstGeom>
        </p:spPr>
      </p:pic>
    </p:spTree>
    <p:extLst>
      <p:ext uri="{BB962C8B-B14F-4D97-AF65-F5344CB8AC3E}">
        <p14:creationId xmlns:p14="http://schemas.microsoft.com/office/powerpoint/2010/main" val="1584366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99156" y="1"/>
            <a:ext cx="6427154" cy="827960"/>
          </a:xfrm>
        </p:spPr>
        <p:txBody>
          <a:bodyPr/>
          <a:lstStyle/>
          <a:p>
            <a:r>
              <a:rPr lang="en-GB" sz="2800" b="1" dirty="0">
                <a:latin typeface="Arial"/>
                <a:cs typeface="Arial"/>
              </a:rPr>
              <a:t>INVOLVING YOUNG PEOPLE DURING THE PANDEMIC</a:t>
            </a:r>
          </a:p>
        </p:txBody>
      </p:sp>
      <p:sp>
        <p:nvSpPr>
          <p:cNvPr id="10" name="Content Placeholder 10"/>
          <p:cNvSpPr>
            <a:spLocks noGrp="1"/>
          </p:cNvSpPr>
          <p:nvPr>
            <p:ph sz="quarter" idx="12"/>
          </p:nvPr>
        </p:nvSpPr>
        <p:spPr>
          <a:xfrm>
            <a:off x="208844" y="1090077"/>
            <a:ext cx="6526350" cy="1485360"/>
          </a:xfrm>
        </p:spPr>
        <p:txBody>
          <a:bodyPr vert="horz" lIns="0" tIns="0" rIns="0" bIns="0" rtlCol="0" anchor="t">
            <a:noAutofit/>
          </a:bodyPr>
          <a:lstStyle/>
          <a:p>
            <a:pPr marL="282575" indent="-282575">
              <a:spcBef>
                <a:spcPts val="0"/>
              </a:spcBef>
              <a:spcAft>
                <a:spcPts val="600"/>
              </a:spcAft>
            </a:pPr>
            <a:r>
              <a:rPr lang="en-GB" sz="2600" dirty="0">
                <a:solidFill>
                  <a:srgbClr val="602365"/>
                </a:solidFill>
                <a:latin typeface="Arial"/>
                <a:cs typeface="Calibri Light"/>
              </a:rPr>
              <a:t>New Children’s Theatre Suite Ninewells </a:t>
            </a:r>
            <a:endParaRPr lang="en-GB" sz="2600">
              <a:solidFill>
                <a:srgbClr val="602365"/>
              </a:solidFill>
              <a:latin typeface="Arial"/>
            </a:endParaRPr>
          </a:p>
          <a:p>
            <a:pPr marL="282575" indent="-282575">
              <a:spcBef>
                <a:spcPts val="0"/>
              </a:spcBef>
              <a:spcAft>
                <a:spcPts val="600"/>
              </a:spcAft>
            </a:pPr>
            <a:r>
              <a:rPr lang="en-GB" sz="2600" dirty="0">
                <a:solidFill>
                  <a:srgbClr val="602365"/>
                </a:solidFill>
                <a:latin typeface="Arial"/>
                <a:cs typeface="Calibri Light"/>
              </a:rPr>
              <a:t>Involving children &amp; young people</a:t>
            </a:r>
          </a:p>
          <a:p>
            <a:pPr marL="282575" indent="-282575">
              <a:spcBef>
                <a:spcPts val="0"/>
              </a:spcBef>
              <a:spcAft>
                <a:spcPts val="600"/>
              </a:spcAft>
            </a:pPr>
            <a:r>
              <a:rPr lang="en-GB" sz="2600" dirty="0">
                <a:solidFill>
                  <a:srgbClr val="602365"/>
                </a:solidFill>
                <a:latin typeface="Arial"/>
                <a:cs typeface="Calibri Light"/>
              </a:rPr>
              <a:t>Going to where people are </a:t>
            </a:r>
            <a:endParaRPr lang="en-GB" sz="2600">
              <a:solidFill>
                <a:srgbClr val="602365"/>
              </a:solidFill>
              <a:latin typeface="Arial"/>
            </a:endParaRPr>
          </a:p>
          <a:p>
            <a:pPr marL="225425" indent="-225425">
              <a:spcBef>
                <a:spcPts val="0"/>
              </a:spcBef>
              <a:spcAft>
                <a:spcPts val="600"/>
              </a:spcAft>
            </a:pPr>
            <a:endParaRPr lang="en-GB" sz="2800">
              <a:solidFill>
                <a:srgbClr val="602365"/>
              </a:solidFill>
              <a:latin typeface="+mj-lt"/>
            </a:endParaRPr>
          </a:p>
          <a:p>
            <a:pPr marL="225425" indent="-225425">
              <a:spcBef>
                <a:spcPts val="0"/>
              </a:spcBef>
              <a:spcAft>
                <a:spcPts val="600"/>
              </a:spcAft>
            </a:pPr>
            <a:endParaRPr lang="en-GB" sz="2800">
              <a:solidFill>
                <a:srgbClr val="602365"/>
              </a:solidFill>
              <a:latin typeface="+mj-lt"/>
            </a:endParaRPr>
          </a:p>
        </p:txBody>
      </p:sp>
      <p:grpSp>
        <p:nvGrpSpPr>
          <p:cNvPr id="3" name="Group 4"/>
          <p:cNvGrpSpPr>
            <a:grpSpLocks noChangeAspect="1"/>
          </p:cNvGrpSpPr>
          <p:nvPr/>
        </p:nvGrpSpPr>
        <p:grpSpPr bwMode="auto">
          <a:xfrm>
            <a:off x="-1" y="2856089"/>
            <a:ext cx="6862233" cy="2287411"/>
            <a:chOff x="0" y="900"/>
            <a:chExt cx="4320" cy="1440"/>
          </a:xfrm>
        </p:grpSpPr>
        <p:sp>
          <p:nvSpPr>
            <p:cNvPr id="4" name="AutoShape 3"/>
            <p:cNvSpPr>
              <a:spLocks noChangeAspect="1" noChangeArrowheads="1" noTextEdit="1"/>
            </p:cNvSpPr>
            <p:nvPr/>
          </p:nvSpPr>
          <p:spPr bwMode="auto">
            <a:xfrm>
              <a:off x="0" y="900"/>
              <a:ext cx="432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0"/>
              <a:ext cx="4324" cy="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p:cNvPicPr>
            <a:picLocks noChangeAspect="1"/>
          </p:cNvPicPr>
          <p:nvPr/>
        </p:nvPicPr>
        <p:blipFill>
          <a:blip r:embed="rId4"/>
          <a:stretch>
            <a:fillRect/>
          </a:stretch>
        </p:blipFill>
        <p:spPr>
          <a:xfrm>
            <a:off x="5473153" y="1845125"/>
            <a:ext cx="1388016" cy="1009466"/>
          </a:xfrm>
          <a:prstGeom prst="rect">
            <a:avLst/>
          </a:prstGeom>
        </p:spPr>
      </p:pic>
    </p:spTree>
    <p:extLst>
      <p:ext uri="{BB962C8B-B14F-4D97-AF65-F5344CB8AC3E}">
        <p14:creationId xmlns:p14="http://schemas.microsoft.com/office/powerpoint/2010/main" val="1801714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0"/>
          <p:cNvSpPr>
            <a:spLocks noGrp="1"/>
          </p:cNvSpPr>
          <p:nvPr>
            <p:ph sz="quarter" idx="12"/>
          </p:nvPr>
        </p:nvSpPr>
        <p:spPr>
          <a:xfrm>
            <a:off x="334445" y="1435396"/>
            <a:ext cx="6223784" cy="3396247"/>
          </a:xfrm>
        </p:spPr>
        <p:txBody>
          <a:bodyPr vert="horz" lIns="0" tIns="0" rIns="0" bIns="0" rtlCol="0" anchor="t">
            <a:noAutofit/>
          </a:bodyPr>
          <a:lstStyle/>
          <a:p>
            <a:pPr>
              <a:spcBef>
                <a:spcPts val="0"/>
              </a:spcBef>
              <a:spcAft>
                <a:spcPts val="600"/>
              </a:spcAft>
            </a:pPr>
            <a:r>
              <a:rPr lang="en-GB" sz="2600" dirty="0">
                <a:solidFill>
                  <a:srgbClr val="602365"/>
                </a:solidFill>
                <a:latin typeface="Arial"/>
                <a:cs typeface="Calibri Light"/>
              </a:rPr>
              <a:t>One children’s theatre for Tayside</a:t>
            </a:r>
          </a:p>
          <a:p>
            <a:pPr>
              <a:spcBef>
                <a:spcPts val="0"/>
              </a:spcBef>
              <a:spcAft>
                <a:spcPts val="600"/>
              </a:spcAft>
            </a:pPr>
            <a:r>
              <a:rPr lang="en-GB" sz="2600" dirty="0">
                <a:solidFill>
                  <a:srgbClr val="602365"/>
                </a:solidFill>
                <a:latin typeface="Arial"/>
                <a:cs typeface="Calibri Light"/>
              </a:rPr>
              <a:t>Build 2nd dedicated children’s theatre</a:t>
            </a:r>
          </a:p>
          <a:p>
            <a:pPr>
              <a:spcBef>
                <a:spcPts val="0"/>
              </a:spcBef>
              <a:spcAft>
                <a:spcPts val="600"/>
              </a:spcAft>
            </a:pPr>
            <a:r>
              <a:rPr lang="en-GB" sz="2600" dirty="0">
                <a:solidFill>
                  <a:srgbClr val="602365"/>
                </a:solidFill>
                <a:latin typeface="Arial"/>
                <a:cs typeface="Calibri Light"/>
              </a:rPr>
              <a:t>Whole new children’s theatre suite</a:t>
            </a:r>
          </a:p>
          <a:p>
            <a:pPr>
              <a:spcBef>
                <a:spcPts val="0"/>
              </a:spcBef>
              <a:spcAft>
                <a:spcPts val="600"/>
              </a:spcAft>
            </a:pPr>
            <a:r>
              <a:rPr lang="en-GB" sz="2600" dirty="0">
                <a:solidFill>
                  <a:srgbClr val="602365"/>
                </a:solidFill>
                <a:latin typeface="Arial"/>
                <a:cs typeface="Calibri Light"/>
              </a:rPr>
              <a:t>Archie Foundation</a:t>
            </a:r>
          </a:p>
          <a:p>
            <a:pPr>
              <a:spcBef>
                <a:spcPts val="0"/>
              </a:spcBef>
              <a:spcAft>
                <a:spcPts val="600"/>
              </a:spcAft>
            </a:pPr>
            <a:r>
              <a:rPr lang="en-GB" sz="2600" dirty="0">
                <a:solidFill>
                  <a:srgbClr val="602365"/>
                </a:solidFill>
                <a:latin typeface="Arial"/>
                <a:cs typeface="Calibri Light"/>
              </a:rPr>
              <a:t>Involved children, young </a:t>
            </a:r>
          </a:p>
          <a:p>
            <a:pPr marL="0" indent="0">
              <a:spcBef>
                <a:spcPts val="0"/>
              </a:spcBef>
              <a:spcAft>
                <a:spcPts val="600"/>
              </a:spcAft>
              <a:buNone/>
            </a:pPr>
            <a:r>
              <a:rPr lang="en-GB" sz="2600" dirty="0">
                <a:solidFill>
                  <a:srgbClr val="602365"/>
                </a:solidFill>
                <a:latin typeface="Arial"/>
                <a:cs typeface="Calibri Light"/>
              </a:rPr>
              <a:t>people &amp; families all the way </a:t>
            </a:r>
            <a:endParaRPr lang="en-GB" dirty="0">
              <a:solidFill>
                <a:srgbClr val="403F40"/>
              </a:solidFill>
            </a:endParaRPr>
          </a:p>
          <a:p>
            <a:pPr marL="0" indent="0">
              <a:spcBef>
                <a:spcPts val="0"/>
              </a:spcBef>
              <a:spcAft>
                <a:spcPts val="600"/>
              </a:spcAft>
              <a:buNone/>
            </a:pPr>
            <a:r>
              <a:rPr lang="en-GB" sz="2600" dirty="0">
                <a:solidFill>
                  <a:srgbClr val="602365"/>
                </a:solidFill>
                <a:latin typeface="Arial"/>
                <a:cs typeface="Calibri Light"/>
              </a:rPr>
              <a:t>through</a:t>
            </a:r>
            <a:endParaRPr lang="en-GB" dirty="0"/>
          </a:p>
          <a:p>
            <a:pPr>
              <a:spcBef>
                <a:spcPts val="0"/>
              </a:spcBef>
              <a:spcAft>
                <a:spcPts val="600"/>
              </a:spcAft>
            </a:pPr>
            <a:endParaRPr lang="en-GB" sz="2800">
              <a:solidFill>
                <a:srgbClr val="602365"/>
              </a:solidFill>
              <a:latin typeface="+mn-lt"/>
            </a:endParaRPr>
          </a:p>
          <a:p>
            <a:pPr>
              <a:spcBef>
                <a:spcPts val="0"/>
              </a:spcBef>
              <a:spcAft>
                <a:spcPts val="600"/>
              </a:spcAft>
            </a:pPr>
            <a:endParaRPr lang="en-GB" sz="2800">
              <a:solidFill>
                <a:srgbClr val="602365"/>
              </a:solidFill>
              <a:latin typeface="+mn-lt"/>
            </a:endParaRPr>
          </a:p>
        </p:txBody>
      </p:sp>
      <p:sp>
        <p:nvSpPr>
          <p:cNvPr id="10" name="Title 8"/>
          <p:cNvSpPr>
            <a:spLocks noGrp="1"/>
          </p:cNvSpPr>
          <p:nvPr>
            <p:ph type="title"/>
          </p:nvPr>
        </p:nvSpPr>
        <p:spPr>
          <a:xfrm>
            <a:off x="334445" y="251161"/>
            <a:ext cx="6010630" cy="375571"/>
          </a:xfrm>
        </p:spPr>
        <p:txBody>
          <a:bodyPr/>
          <a:lstStyle/>
          <a:p>
            <a:r>
              <a:rPr lang="en-GB" sz="2800" b="1" dirty="0">
                <a:latin typeface="Arial"/>
                <a:cs typeface="Arial"/>
              </a:rPr>
              <a:t>PROJECT BACKGROUND</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9703" y="2917175"/>
            <a:ext cx="1725873" cy="2230453"/>
          </a:xfrm>
          <a:prstGeom prst="rect">
            <a:avLst/>
          </a:prstGeom>
        </p:spPr>
      </p:pic>
      <p:grpSp>
        <p:nvGrpSpPr>
          <p:cNvPr id="9" name="Group 12"/>
          <p:cNvGrpSpPr>
            <a:grpSpLocks noChangeAspect="1"/>
          </p:cNvGrpSpPr>
          <p:nvPr/>
        </p:nvGrpSpPr>
        <p:grpSpPr bwMode="auto">
          <a:xfrm>
            <a:off x="4997026" y="0"/>
            <a:ext cx="1860974" cy="1320459"/>
            <a:chOff x="349" y="335"/>
            <a:chExt cx="3622" cy="2570"/>
          </a:xfrm>
        </p:grpSpPr>
        <p:sp>
          <p:nvSpPr>
            <p:cNvPr id="11" name="AutoShape 11"/>
            <p:cNvSpPr>
              <a:spLocks noChangeAspect="1" noChangeArrowheads="1" noTextEdit="1"/>
            </p:cNvSpPr>
            <p:nvPr/>
          </p:nvSpPr>
          <p:spPr bwMode="auto">
            <a:xfrm>
              <a:off x="349" y="335"/>
              <a:ext cx="3622" cy="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10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 y="335"/>
              <a:ext cx="3629" cy="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44060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rial"/>
                <a:cs typeface="Arial"/>
              </a:rPr>
              <a:t>SKYPANEL ENGAGEMENT</a:t>
            </a:r>
            <a:endParaRPr lang="en-US" b="1" dirty="0">
              <a:latin typeface="Arial"/>
              <a:cs typeface="Arial"/>
            </a:endParaRPr>
          </a:p>
        </p:txBody>
      </p:sp>
      <p:sp>
        <p:nvSpPr>
          <p:cNvPr id="4" name="Content Placeholder 3"/>
          <p:cNvSpPr>
            <a:spLocks noGrp="1"/>
          </p:cNvSpPr>
          <p:nvPr>
            <p:ph sz="quarter" idx="12"/>
          </p:nvPr>
        </p:nvSpPr>
        <p:spPr>
          <a:xfrm>
            <a:off x="300299" y="1379714"/>
            <a:ext cx="5682812" cy="3390900"/>
          </a:xfrm>
        </p:spPr>
        <p:txBody>
          <a:bodyPr vert="horz" lIns="0" tIns="0" rIns="0" bIns="0" rtlCol="0" anchor="t">
            <a:noAutofit/>
          </a:bodyPr>
          <a:lstStyle/>
          <a:p>
            <a:r>
              <a:rPr lang="en-GB" sz="2600" dirty="0">
                <a:solidFill>
                  <a:srgbClr val="602365"/>
                </a:solidFill>
                <a:latin typeface="Arial"/>
                <a:cs typeface="Calibri Light"/>
              </a:rPr>
              <a:t>Engaging during Covid-19</a:t>
            </a:r>
          </a:p>
          <a:p>
            <a:r>
              <a:rPr lang="en-GB" sz="2600" dirty="0" err="1">
                <a:solidFill>
                  <a:srgbClr val="602365"/>
                </a:solidFill>
                <a:latin typeface="Arial"/>
                <a:cs typeface="Calibri Light"/>
              </a:rPr>
              <a:t>Skypanels</a:t>
            </a:r>
            <a:r>
              <a:rPr lang="en-GB" sz="2600" dirty="0">
                <a:solidFill>
                  <a:srgbClr val="602365"/>
                </a:solidFill>
                <a:latin typeface="Arial"/>
                <a:cs typeface="Calibri Light"/>
              </a:rPr>
              <a:t> to select</a:t>
            </a:r>
          </a:p>
          <a:p>
            <a:r>
              <a:rPr lang="en-GB" sz="2600" dirty="0">
                <a:solidFill>
                  <a:srgbClr val="602365"/>
                </a:solidFill>
                <a:latin typeface="Arial"/>
                <a:cs typeface="Calibri Light"/>
              </a:rPr>
              <a:t>Suite of images </a:t>
            </a:r>
          </a:p>
          <a:p>
            <a:r>
              <a:rPr lang="en-GB" sz="2600" dirty="0">
                <a:solidFill>
                  <a:srgbClr val="602365"/>
                </a:solidFill>
                <a:latin typeface="Arial"/>
                <a:cs typeface="Calibri Light"/>
              </a:rPr>
              <a:t>Children &amp; young people to select final designs</a:t>
            </a:r>
          </a:p>
          <a:p>
            <a:r>
              <a:rPr lang="en-GB" sz="2600" dirty="0">
                <a:solidFill>
                  <a:srgbClr val="602365"/>
                </a:solidFill>
                <a:latin typeface="Arial"/>
                <a:cs typeface="Calibri Light"/>
              </a:rPr>
              <a:t>How to reach and involve during </a:t>
            </a:r>
          </a:p>
          <a:p>
            <a:pPr marL="0" indent="0">
              <a:buNone/>
            </a:pPr>
            <a:r>
              <a:rPr lang="en-GB" sz="2600" dirty="0">
                <a:solidFill>
                  <a:srgbClr val="602365"/>
                </a:solidFill>
                <a:latin typeface="Arial"/>
                <a:cs typeface="Calibri Light"/>
              </a:rPr>
              <a:t>a pandemic?</a:t>
            </a:r>
            <a:endParaRPr lang="en-GB"/>
          </a:p>
          <a:p>
            <a:endParaRPr lang="en-GB" sz="2800">
              <a:solidFill>
                <a:srgbClr val="602365"/>
              </a:solidFill>
              <a:latin typeface="+mj-lt"/>
            </a:endParaRPr>
          </a:p>
          <a:p>
            <a:endParaRPr lang="en-GB" sz="2800">
              <a:solidFill>
                <a:srgbClr val="602365"/>
              </a:solidFill>
              <a:latin typeface="+mj-lt"/>
            </a:endParaRPr>
          </a:p>
          <a:p>
            <a:endParaRPr lang="en-GB" sz="2800">
              <a:solidFill>
                <a:srgbClr val="602365"/>
              </a:solidFill>
              <a:latin typeface="+mj-lt"/>
            </a:endParaRPr>
          </a:p>
          <a:p>
            <a:endParaRPr lang="en-US" sz="2800">
              <a:solidFill>
                <a:srgbClr val="602365"/>
              </a:solidFill>
              <a:latin typeface="+mj-lt"/>
            </a:endParaRPr>
          </a:p>
        </p:txBody>
      </p:sp>
      <p:pic>
        <p:nvPicPr>
          <p:cNvPr id="5" name="Picture 4"/>
          <p:cNvPicPr>
            <a:picLocks noChangeAspect="1"/>
          </p:cNvPicPr>
          <p:nvPr/>
        </p:nvPicPr>
        <p:blipFill>
          <a:blip r:embed="rId2"/>
          <a:stretch>
            <a:fillRect/>
          </a:stretch>
        </p:blipFill>
        <p:spPr>
          <a:xfrm>
            <a:off x="4788371" y="862342"/>
            <a:ext cx="2069629" cy="1377244"/>
          </a:xfrm>
          <a:prstGeom prst="rect">
            <a:avLst/>
          </a:prstGeom>
        </p:spPr>
      </p:pic>
      <p:pic>
        <p:nvPicPr>
          <p:cNvPr id="6" name="Picture 5"/>
          <p:cNvPicPr>
            <a:picLocks noChangeAspect="1"/>
          </p:cNvPicPr>
          <p:nvPr/>
        </p:nvPicPr>
        <p:blipFill>
          <a:blip r:embed="rId3"/>
          <a:stretch>
            <a:fillRect/>
          </a:stretch>
        </p:blipFill>
        <p:spPr>
          <a:xfrm>
            <a:off x="5562962" y="3526313"/>
            <a:ext cx="1295038" cy="1617187"/>
          </a:xfrm>
          <a:prstGeom prst="rect">
            <a:avLst/>
          </a:prstGeom>
        </p:spPr>
      </p:pic>
    </p:spTree>
    <p:extLst>
      <p:ext uri="{BB962C8B-B14F-4D97-AF65-F5344CB8AC3E}">
        <p14:creationId xmlns:p14="http://schemas.microsoft.com/office/powerpoint/2010/main" val="4157108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Digital Inclusion?</a:t>
            </a:r>
            <a:endParaRPr lang="en-GB" dirty="0">
              <a:latin typeface="Arial" panose="020B0604020202020204" pitchFamily="34" charset="0"/>
              <a:cs typeface="Arial" panose="020B0604020202020204" pitchFamily="34" charset="0"/>
            </a:endParaRPr>
          </a:p>
        </p:txBody>
      </p:sp>
      <p:sp>
        <p:nvSpPr>
          <p:cNvPr id="3" name="Picture Placeholder 2"/>
          <p:cNvSpPr>
            <a:spLocks noGrp="1"/>
          </p:cNvSpPr>
          <p:nvPr>
            <p:ph type="pic" sz="quarter" idx="11"/>
          </p:nvPr>
        </p:nvSpPr>
        <p:spPr/>
      </p:sp>
      <p:sp>
        <p:nvSpPr>
          <p:cNvPr id="4" name="Content Placeholder 3"/>
          <p:cNvSpPr>
            <a:spLocks noGrp="1"/>
          </p:cNvSpPr>
          <p:nvPr>
            <p:ph sz="quarter" idx="12"/>
          </p:nvPr>
        </p:nvSpPr>
        <p:spPr/>
        <p:txBody>
          <a:bodyPr/>
          <a:lstStyle/>
          <a:p>
            <a:pPr marL="0" indent="0">
              <a:buNone/>
            </a:pPr>
            <a:r>
              <a:rPr lang="en-GB" sz="1350" b="1" dirty="0">
                <a:solidFill>
                  <a:schemeClr val="tx1"/>
                </a:solidFill>
                <a:latin typeface="Arial" panose="020B0604020202020204" pitchFamily="34" charset="0"/>
                <a:cs typeface="Arial" panose="020B0604020202020204" pitchFamily="34" charset="0"/>
              </a:rPr>
              <a:t>Lloyds Bank Consumer Digital Access Survey</a:t>
            </a:r>
          </a:p>
          <a:p>
            <a:pPr marL="0" indent="0">
              <a:buNone/>
            </a:pPr>
            <a:r>
              <a:rPr lang="en-GB" sz="1350" dirty="0">
                <a:solidFill>
                  <a:schemeClr val="tx1"/>
                </a:solidFill>
                <a:latin typeface="Arial" panose="020B0604020202020204" pitchFamily="34" charset="0"/>
                <a:cs typeface="Arial" panose="020B0604020202020204" pitchFamily="34" charset="0"/>
              </a:rPr>
              <a:t> (UK May 2020) </a:t>
            </a:r>
          </a:p>
          <a:p>
            <a:pPr lvl="0"/>
            <a:r>
              <a:rPr lang="en-GB" sz="1350" dirty="0">
                <a:solidFill>
                  <a:schemeClr val="tx1"/>
                </a:solidFill>
                <a:latin typeface="Arial" panose="020B0604020202020204" pitchFamily="34" charset="0"/>
                <a:cs typeface="Arial" panose="020B0604020202020204" pitchFamily="34" charset="0"/>
              </a:rPr>
              <a:t>16% of the UK population cannot do basic digital activities such as turning on a device, connecting to </a:t>
            </a:r>
            <a:r>
              <a:rPr lang="en-GB" sz="1350" dirty="0" err="1">
                <a:solidFill>
                  <a:schemeClr val="tx1"/>
                </a:solidFill>
                <a:latin typeface="Arial" panose="020B0604020202020204" pitchFamily="34" charset="0"/>
                <a:cs typeface="Arial" panose="020B0604020202020204" pitchFamily="34" charset="0"/>
              </a:rPr>
              <a:t>wifi</a:t>
            </a:r>
            <a:r>
              <a:rPr lang="en-GB" sz="1350" dirty="0">
                <a:solidFill>
                  <a:schemeClr val="tx1"/>
                </a:solidFill>
                <a:latin typeface="Arial" panose="020B0604020202020204" pitchFamily="34" charset="0"/>
                <a:cs typeface="Arial" panose="020B0604020202020204" pitchFamily="34" charset="0"/>
              </a:rPr>
              <a:t> or opening an app by themselves.</a:t>
            </a:r>
          </a:p>
          <a:p>
            <a:pPr lvl="0"/>
            <a:endParaRPr lang="en-GB" sz="1350" dirty="0">
              <a:solidFill>
                <a:schemeClr val="tx1"/>
              </a:solidFill>
              <a:latin typeface="Arial" panose="020B0604020202020204" pitchFamily="34" charset="0"/>
              <a:cs typeface="Arial" panose="020B0604020202020204" pitchFamily="34" charset="0"/>
            </a:endParaRPr>
          </a:p>
          <a:p>
            <a:pPr lvl="0"/>
            <a:r>
              <a:rPr lang="en-GB" sz="1350" dirty="0">
                <a:solidFill>
                  <a:schemeClr val="tx1"/>
                </a:solidFill>
                <a:latin typeface="Arial" panose="020B0604020202020204" pitchFamily="34" charset="0"/>
                <a:cs typeface="Arial" panose="020B0604020202020204" pitchFamily="34" charset="0"/>
              </a:rPr>
              <a:t>People with an impairment are 25% less likely to have the skills to access devices and get online by themselves.</a:t>
            </a:r>
          </a:p>
          <a:p>
            <a:pPr lvl="0"/>
            <a:endParaRPr lang="en-GB" sz="1350" dirty="0">
              <a:solidFill>
                <a:schemeClr val="tx1"/>
              </a:solidFill>
              <a:latin typeface="Arial" panose="020B0604020202020204" pitchFamily="34" charset="0"/>
              <a:cs typeface="Arial" panose="020B0604020202020204" pitchFamily="34" charset="0"/>
            </a:endParaRPr>
          </a:p>
          <a:p>
            <a:pPr lvl="0"/>
            <a:r>
              <a:rPr lang="en-GB" sz="1350" dirty="0">
                <a:solidFill>
                  <a:schemeClr val="tx1"/>
                </a:solidFill>
                <a:latin typeface="Arial" panose="020B0604020202020204" pitchFamily="34" charset="0"/>
                <a:cs typeface="Arial" panose="020B0604020202020204" pitchFamily="34" charset="0"/>
              </a:rPr>
              <a:t>40% of benefit claimants have very low digital engagement.</a:t>
            </a:r>
          </a:p>
          <a:p>
            <a:endParaRPr lang="en-GB" sz="1350" dirty="0"/>
          </a:p>
        </p:txBody>
      </p:sp>
      <p:pic>
        <p:nvPicPr>
          <p:cNvPr id="1026" name="Picture 2" descr="NotWithoutMe Digital Inclusion Accelerator Open for Applic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868" y="1793527"/>
            <a:ext cx="2663132" cy="20493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94869" y="3910577"/>
            <a:ext cx="2596159" cy="611706"/>
          </a:xfrm>
          <a:prstGeom prst="rect">
            <a:avLst/>
          </a:prstGeom>
          <a:noFill/>
        </p:spPr>
        <p:txBody>
          <a:bodyPr wrap="square" rtlCol="0">
            <a:spAutoFit/>
          </a:bodyPr>
          <a:lstStyle/>
          <a:p>
            <a:r>
              <a:rPr lang="en-GB" sz="1125" u="sng" dirty="0">
                <a:latin typeface="Arial" panose="020B0604020202020204" pitchFamily="34" charset="0"/>
                <a:cs typeface="Arial" panose="020B0604020202020204" pitchFamily="34" charset="0"/>
              </a:rPr>
              <a:t>Carnegie Trust</a:t>
            </a:r>
            <a:r>
              <a:rPr lang="en-GB" sz="1125" dirty="0">
                <a:latin typeface="Arial" panose="020B0604020202020204" pitchFamily="34" charset="0"/>
                <a:cs typeface="Arial" panose="020B0604020202020204" pitchFamily="34" charset="0"/>
              </a:rPr>
              <a:t> - </a:t>
            </a:r>
            <a:r>
              <a:rPr lang="en-GB" sz="1125" u="sng" dirty="0">
                <a:latin typeface="Arial" panose="020B0604020202020204" pitchFamily="34" charset="0"/>
                <a:cs typeface="Arial" panose="020B0604020202020204" pitchFamily="34" charset="0"/>
                <a:hlinkClick r:id="rId3"/>
              </a:rPr>
              <a:t>Learning from Lockdown: 12 Steps to Eliminate Digital Exclusion</a:t>
            </a:r>
            <a:endParaRPr lang="en-GB" sz="1125"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3927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txBox="1">
            <a:spLocks/>
          </p:cNvSpPr>
          <p:nvPr/>
        </p:nvSpPr>
        <p:spPr>
          <a:xfrm>
            <a:off x="300299" y="1105983"/>
            <a:ext cx="4078257" cy="428978"/>
          </a:xfrm>
          <a:prstGeom prst="rect">
            <a:avLst/>
          </a:prstGeom>
        </p:spPr>
        <p:txBody>
          <a:bodyPr vert="horz" lIns="0" tIns="0" rIns="0" bIns="0" rtlCol="0" anchor="t">
            <a:noAutofit/>
          </a:bodyPr>
          <a:lstStyle>
            <a:lvl1pPr marL="342900" indent="-342900" algn="l" defTabSz="457200" rtl="0" eaLnBrk="1" latinLnBrk="0" hangingPunct="1">
              <a:spcBef>
                <a:spcPct val="20000"/>
              </a:spcBef>
              <a:buClr>
                <a:srgbClr val="602365"/>
              </a:buClr>
              <a:buFont typeface="Arial"/>
              <a:buChar char="•"/>
              <a:defRPr sz="2400" kern="1200">
                <a:solidFill>
                  <a:schemeClr val="tx1">
                    <a:lumMod val="75000"/>
                  </a:schemeClr>
                </a:solidFill>
                <a:latin typeface="Calibri Light" panose="020F0302020204030204" pitchFamily="34" charset="0"/>
                <a:ea typeface="+mn-ea"/>
                <a:cs typeface="Calibri Light" panose="020F0302020204030204" pitchFamily="34" charset="0"/>
              </a:defRPr>
            </a:lvl1pPr>
            <a:lvl2pPr marL="742950" indent="-285750" algn="l" defTabSz="457200" rtl="0" eaLnBrk="1" latinLnBrk="0" hangingPunct="1">
              <a:spcBef>
                <a:spcPct val="20000"/>
              </a:spcBef>
              <a:buClr>
                <a:srgbClr val="602365"/>
              </a:buClr>
              <a:buFont typeface="Arial"/>
              <a:buChar char="–"/>
              <a:defRPr sz="2000" kern="1200">
                <a:solidFill>
                  <a:schemeClr val="tx1">
                    <a:lumMod val="75000"/>
                  </a:schemeClr>
                </a:solidFill>
                <a:latin typeface="Calibri Light" panose="020F0302020204030204" pitchFamily="34" charset="0"/>
                <a:ea typeface="+mn-ea"/>
                <a:cs typeface="Calibri Light" panose="020F0302020204030204" pitchFamily="34" charset="0"/>
              </a:defRPr>
            </a:lvl2pPr>
            <a:lvl3pPr marL="1143000" indent="-228600" algn="l" defTabSz="457200" rtl="0" eaLnBrk="1" latinLnBrk="0" hangingPunct="1">
              <a:spcBef>
                <a:spcPct val="20000"/>
              </a:spcBef>
              <a:buClr>
                <a:srgbClr val="602365"/>
              </a:buClr>
              <a:buFont typeface="Arial"/>
              <a:buChar char="•"/>
              <a:defRPr sz="1800" kern="1200">
                <a:solidFill>
                  <a:schemeClr val="tx1">
                    <a:lumMod val="75000"/>
                  </a:schemeClr>
                </a:solidFill>
                <a:latin typeface="Calibri Light" panose="020F0302020204030204" pitchFamily="34" charset="0"/>
                <a:ea typeface="+mn-ea"/>
                <a:cs typeface="Calibri Light" panose="020F0302020204030204" pitchFamily="34" charset="0"/>
              </a:defRPr>
            </a:lvl3pPr>
            <a:lvl4pPr marL="1600200" indent="-228600" algn="l" defTabSz="457200" rtl="0" eaLnBrk="1" latinLnBrk="0" hangingPunct="1">
              <a:spcBef>
                <a:spcPct val="20000"/>
              </a:spcBef>
              <a:buClr>
                <a:srgbClr val="602365"/>
              </a:buClr>
              <a:buFont typeface="Arial"/>
              <a:buChar char="–"/>
              <a:defRPr sz="1600" kern="1200">
                <a:solidFill>
                  <a:schemeClr val="tx1">
                    <a:lumMod val="75000"/>
                  </a:schemeClr>
                </a:solidFill>
                <a:latin typeface="Calibri Light" panose="020F0302020204030204" pitchFamily="34" charset="0"/>
                <a:ea typeface="+mn-ea"/>
                <a:cs typeface="Calibri Light" panose="020F0302020204030204" pitchFamily="34" charset="0"/>
              </a:defRPr>
            </a:lvl4pPr>
            <a:lvl5pPr marL="2057400" indent="-228600" algn="l" defTabSz="457200" rtl="0" eaLnBrk="1" latinLnBrk="0" hangingPunct="1">
              <a:spcBef>
                <a:spcPct val="20000"/>
              </a:spcBef>
              <a:buClr>
                <a:srgbClr val="602365"/>
              </a:buClr>
              <a:buFont typeface="Arial"/>
              <a:buChar char="»"/>
              <a:defRPr sz="1600" kern="1200">
                <a:solidFill>
                  <a:schemeClr val="tx1">
                    <a:lumMod val="75000"/>
                  </a:schemeClr>
                </a:solidFill>
                <a:latin typeface="Calibri Light" panose="020F0302020204030204" pitchFamily="34" charset="0"/>
                <a:ea typeface="+mn-ea"/>
                <a:cs typeface="Calibri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800" i="1" dirty="0">
                <a:solidFill>
                  <a:srgbClr val="602365"/>
                </a:solidFill>
                <a:latin typeface="Arial"/>
                <a:cs typeface="Calibri Light"/>
              </a:rPr>
              <a:t>5 key groups identified</a:t>
            </a:r>
          </a:p>
          <a:p>
            <a:endParaRPr lang="en-GB" sz="2800">
              <a:solidFill>
                <a:srgbClr val="602365"/>
              </a:solidFill>
              <a:latin typeface="+mj-lt"/>
            </a:endParaRPr>
          </a:p>
          <a:p>
            <a:endParaRPr lang="en-GB" sz="2800">
              <a:solidFill>
                <a:srgbClr val="602365"/>
              </a:solidFill>
              <a:latin typeface="+mj-lt"/>
            </a:endParaRPr>
          </a:p>
          <a:p>
            <a:endParaRPr lang="en-GB" sz="2800">
              <a:solidFill>
                <a:srgbClr val="602365"/>
              </a:solidFill>
              <a:latin typeface="+mj-lt"/>
            </a:endParaRPr>
          </a:p>
          <a:p>
            <a:endParaRPr lang="en-US" sz="2800">
              <a:solidFill>
                <a:srgbClr val="602365"/>
              </a:solidFill>
              <a:latin typeface="+mj-lt"/>
            </a:endParaRPr>
          </a:p>
        </p:txBody>
      </p:sp>
      <p:sp>
        <p:nvSpPr>
          <p:cNvPr id="6" name="Rounded Rectangle 5"/>
          <p:cNvSpPr/>
          <p:nvPr/>
        </p:nvSpPr>
        <p:spPr>
          <a:xfrm>
            <a:off x="300297" y="1769696"/>
            <a:ext cx="3022003" cy="1399169"/>
          </a:xfrm>
          <a:prstGeom prst="roundRect">
            <a:avLst/>
          </a:prstGeom>
          <a:solidFill>
            <a:schemeClr val="tx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GB" sz="2800" dirty="0">
                <a:solidFill>
                  <a:schemeClr val="tx1">
                    <a:lumMod val="50000"/>
                  </a:schemeClr>
                </a:solidFill>
                <a:latin typeface="Arial"/>
                <a:cs typeface="Arial"/>
              </a:rPr>
              <a:t>2 x Community Support Centres</a:t>
            </a:r>
            <a:endParaRPr lang="en-US" sz="2800" dirty="0">
              <a:solidFill>
                <a:schemeClr val="tx1">
                  <a:lumMod val="50000"/>
                </a:schemeClr>
              </a:solidFill>
              <a:latin typeface="Arial"/>
              <a:cs typeface="Arial"/>
            </a:endParaRPr>
          </a:p>
        </p:txBody>
      </p:sp>
      <p:sp>
        <p:nvSpPr>
          <p:cNvPr id="7" name="Rounded Rectangle 6"/>
          <p:cNvSpPr/>
          <p:nvPr/>
        </p:nvSpPr>
        <p:spPr>
          <a:xfrm>
            <a:off x="3505200" y="3392308"/>
            <a:ext cx="3022003" cy="1411112"/>
          </a:xfrm>
          <a:prstGeom prst="roundRect">
            <a:avLst/>
          </a:prstGeom>
          <a:solidFill>
            <a:schemeClr val="accent2">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GB" sz="2800" dirty="0">
                <a:solidFill>
                  <a:schemeClr val="tx1">
                    <a:lumMod val="50000"/>
                  </a:schemeClr>
                </a:solidFill>
                <a:latin typeface="Arial"/>
                <a:cs typeface="Arial"/>
              </a:rPr>
              <a:t>school care hub</a:t>
            </a:r>
            <a:endParaRPr lang="en-US" sz="2800" dirty="0">
              <a:solidFill>
                <a:schemeClr val="tx1">
                  <a:lumMod val="50000"/>
                </a:schemeClr>
              </a:solidFill>
              <a:latin typeface="Arial"/>
              <a:cs typeface="Arial"/>
            </a:endParaRPr>
          </a:p>
        </p:txBody>
      </p:sp>
      <p:sp>
        <p:nvSpPr>
          <p:cNvPr id="8" name="Rounded Rectangle 7"/>
          <p:cNvSpPr/>
          <p:nvPr/>
        </p:nvSpPr>
        <p:spPr>
          <a:xfrm>
            <a:off x="300299" y="3397954"/>
            <a:ext cx="3022003" cy="1411112"/>
          </a:xfrm>
          <a:prstGeom prst="roundRect">
            <a:avLst/>
          </a:prstGeom>
          <a:solidFill>
            <a:schemeClr val="accent4">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GB" sz="2800" dirty="0">
                <a:solidFill>
                  <a:schemeClr val="tx1">
                    <a:lumMod val="50000"/>
                  </a:schemeClr>
                </a:solidFill>
                <a:latin typeface="Arial"/>
                <a:cs typeface="Arial"/>
              </a:rPr>
              <a:t>out of school club</a:t>
            </a:r>
            <a:endParaRPr lang="en-US" sz="2800" dirty="0">
              <a:solidFill>
                <a:schemeClr val="tx1">
                  <a:lumMod val="50000"/>
                </a:schemeClr>
              </a:solidFill>
              <a:latin typeface="Arial"/>
              <a:cs typeface="Arial"/>
            </a:endParaRPr>
          </a:p>
        </p:txBody>
      </p:sp>
      <p:sp>
        <p:nvSpPr>
          <p:cNvPr id="9" name="Rounded Rectangle 8"/>
          <p:cNvSpPr/>
          <p:nvPr/>
        </p:nvSpPr>
        <p:spPr>
          <a:xfrm>
            <a:off x="3505200" y="1764050"/>
            <a:ext cx="3022003" cy="1404815"/>
          </a:xfrm>
          <a:prstGeom prst="roundRect">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GB" sz="2800" dirty="0">
                <a:solidFill>
                  <a:schemeClr val="tx1">
                    <a:lumMod val="50000"/>
                  </a:schemeClr>
                </a:solidFill>
                <a:latin typeface="Arial"/>
                <a:cs typeface="Arial"/>
              </a:rPr>
              <a:t>local scout group - virtually</a:t>
            </a:r>
            <a:endParaRPr lang="en-US" sz="2800" dirty="0">
              <a:solidFill>
                <a:schemeClr val="tx1">
                  <a:lumMod val="50000"/>
                </a:schemeClr>
              </a:solidFill>
              <a:latin typeface="Arial"/>
              <a:cs typeface="Arial"/>
            </a:endParaRPr>
          </a:p>
        </p:txBody>
      </p:sp>
      <p:sp>
        <p:nvSpPr>
          <p:cNvPr id="10" name="Title 9"/>
          <p:cNvSpPr>
            <a:spLocks noGrp="1"/>
          </p:cNvSpPr>
          <p:nvPr>
            <p:ph type="title"/>
          </p:nvPr>
        </p:nvSpPr>
        <p:spPr/>
        <p:txBody>
          <a:bodyPr/>
          <a:lstStyle/>
          <a:p>
            <a:r>
              <a:rPr lang="en-GB" b="1" dirty="0">
                <a:latin typeface="Arial"/>
                <a:cs typeface="Arial"/>
              </a:rPr>
              <a:t>SKYPANEL ENGAGEMENT</a:t>
            </a:r>
            <a:endParaRPr lang="en-US" dirty="0">
              <a:latin typeface="Arial"/>
              <a:cs typeface="Arial"/>
            </a:endParaRPr>
          </a:p>
        </p:txBody>
      </p:sp>
    </p:spTree>
    <p:extLst>
      <p:ext uri="{BB962C8B-B14F-4D97-AF65-F5344CB8AC3E}">
        <p14:creationId xmlns:p14="http://schemas.microsoft.com/office/powerpoint/2010/main" val="1626255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rial"/>
                <a:cs typeface="Arial"/>
              </a:rPr>
              <a:t>SKYPANEL ENGAGEMENT</a:t>
            </a:r>
            <a:endParaRPr lang="en-US" b="1" dirty="0">
              <a:latin typeface="Arial"/>
              <a:cs typeface="Arial"/>
            </a:endParaRPr>
          </a:p>
        </p:txBody>
      </p:sp>
      <p:sp>
        <p:nvSpPr>
          <p:cNvPr id="4" name="Content Placeholder 3"/>
          <p:cNvSpPr>
            <a:spLocks noGrp="1"/>
          </p:cNvSpPr>
          <p:nvPr>
            <p:ph sz="quarter" idx="12"/>
          </p:nvPr>
        </p:nvSpPr>
        <p:spPr>
          <a:xfrm>
            <a:off x="300299" y="1238443"/>
            <a:ext cx="5000540" cy="3483681"/>
          </a:xfrm>
        </p:spPr>
        <p:txBody>
          <a:bodyPr vert="horz" lIns="0" tIns="0" rIns="0" bIns="0" rtlCol="0" anchor="t">
            <a:noAutofit/>
          </a:bodyPr>
          <a:lstStyle/>
          <a:p>
            <a:r>
              <a:rPr lang="en-GB" sz="2800" dirty="0">
                <a:solidFill>
                  <a:srgbClr val="602365"/>
                </a:solidFill>
                <a:latin typeface="Arial"/>
                <a:cs typeface="Calibri Light"/>
              </a:rPr>
              <a:t>Information pack shared with group leaders</a:t>
            </a:r>
          </a:p>
          <a:p>
            <a:r>
              <a:rPr lang="en-GB" sz="2800" dirty="0">
                <a:solidFill>
                  <a:srgbClr val="602365"/>
                </a:solidFill>
                <a:latin typeface="Arial"/>
                <a:cs typeface="Calibri Light"/>
              </a:rPr>
              <a:t>Background, architect plan, list of options, voting sheet, guidance</a:t>
            </a:r>
          </a:p>
          <a:p>
            <a:r>
              <a:rPr lang="en-GB" sz="2800" dirty="0">
                <a:solidFill>
                  <a:srgbClr val="602365"/>
                </a:solidFill>
                <a:latin typeface="Arial"/>
                <a:cs typeface="Calibri Light"/>
              </a:rPr>
              <a:t>Votes submitted &amp; processed</a:t>
            </a:r>
          </a:p>
          <a:p>
            <a:r>
              <a:rPr lang="en-GB" sz="2800" dirty="0">
                <a:solidFill>
                  <a:srgbClr val="602365"/>
                </a:solidFill>
                <a:latin typeface="Arial"/>
                <a:cs typeface="Calibri Light"/>
              </a:rPr>
              <a:t>Groups advised of favourites</a:t>
            </a:r>
          </a:p>
          <a:p>
            <a:endParaRPr lang="en-GB" sz="2800">
              <a:solidFill>
                <a:srgbClr val="602365"/>
              </a:solidFill>
              <a:latin typeface="+mj-lt"/>
            </a:endParaRPr>
          </a:p>
          <a:p>
            <a:endParaRPr lang="en-GB" sz="2800">
              <a:solidFill>
                <a:srgbClr val="602365"/>
              </a:solidFill>
              <a:latin typeface="+mj-lt"/>
            </a:endParaRPr>
          </a:p>
          <a:p>
            <a:endParaRPr lang="en-GB" sz="2800">
              <a:solidFill>
                <a:srgbClr val="602365"/>
              </a:solidFill>
              <a:latin typeface="+mj-lt"/>
            </a:endParaRPr>
          </a:p>
          <a:p>
            <a:endParaRPr lang="en-GB" sz="2800">
              <a:solidFill>
                <a:srgbClr val="602365"/>
              </a:solidFill>
              <a:latin typeface="+mj-lt"/>
            </a:endParaRPr>
          </a:p>
          <a:p>
            <a:endParaRPr lang="en-US" sz="2800">
              <a:solidFill>
                <a:srgbClr val="602365"/>
              </a:solidFill>
              <a:latin typeface="+mj-lt"/>
            </a:endParaRPr>
          </a:p>
        </p:txBody>
      </p:sp>
      <p:pic>
        <p:nvPicPr>
          <p:cNvPr id="3" name="Picture 2"/>
          <p:cNvPicPr>
            <a:picLocks noChangeAspect="1"/>
          </p:cNvPicPr>
          <p:nvPr/>
        </p:nvPicPr>
        <p:blipFill>
          <a:blip r:embed="rId2"/>
          <a:stretch>
            <a:fillRect/>
          </a:stretch>
        </p:blipFill>
        <p:spPr>
          <a:xfrm>
            <a:off x="5418244" y="878020"/>
            <a:ext cx="1361424" cy="1361424"/>
          </a:xfrm>
          <a:prstGeom prst="rect">
            <a:avLst/>
          </a:prstGeom>
        </p:spPr>
      </p:pic>
      <p:pic>
        <p:nvPicPr>
          <p:cNvPr id="7" name="Picture 6"/>
          <p:cNvPicPr>
            <a:picLocks noChangeAspect="1"/>
          </p:cNvPicPr>
          <p:nvPr/>
        </p:nvPicPr>
        <p:blipFill>
          <a:blip r:embed="rId3"/>
          <a:stretch>
            <a:fillRect/>
          </a:stretch>
        </p:blipFill>
        <p:spPr>
          <a:xfrm>
            <a:off x="5418973" y="2239443"/>
            <a:ext cx="1439026" cy="1316557"/>
          </a:xfrm>
          <a:prstGeom prst="rect">
            <a:avLst/>
          </a:prstGeom>
        </p:spPr>
      </p:pic>
      <p:pic>
        <p:nvPicPr>
          <p:cNvPr id="8" name="Picture 7"/>
          <p:cNvPicPr>
            <a:picLocks noChangeAspect="1"/>
          </p:cNvPicPr>
          <p:nvPr/>
        </p:nvPicPr>
        <p:blipFill>
          <a:blip r:embed="rId4"/>
          <a:stretch>
            <a:fillRect/>
          </a:stretch>
        </p:blipFill>
        <p:spPr>
          <a:xfrm>
            <a:off x="5390443" y="3883379"/>
            <a:ext cx="1467556" cy="1095022"/>
          </a:xfrm>
          <a:prstGeom prst="rect">
            <a:avLst/>
          </a:prstGeom>
        </p:spPr>
      </p:pic>
    </p:spTree>
    <p:extLst>
      <p:ext uri="{BB962C8B-B14F-4D97-AF65-F5344CB8AC3E}">
        <p14:creationId xmlns:p14="http://schemas.microsoft.com/office/powerpoint/2010/main" val="4279951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rial"/>
                <a:cs typeface="Arial"/>
              </a:rPr>
              <a:t>SKYPANEL ENGAGEMENT</a:t>
            </a:r>
            <a:endParaRPr lang="en-US" b="1" dirty="0">
              <a:latin typeface="Arial"/>
              <a:cs typeface="Arial"/>
            </a:endParaRPr>
          </a:p>
        </p:txBody>
      </p:sp>
      <p:sp>
        <p:nvSpPr>
          <p:cNvPr id="4" name="Content Placeholder 3"/>
          <p:cNvSpPr>
            <a:spLocks noGrp="1"/>
          </p:cNvSpPr>
          <p:nvPr>
            <p:ph sz="quarter" idx="12"/>
          </p:nvPr>
        </p:nvSpPr>
        <p:spPr>
          <a:xfrm>
            <a:off x="362916" y="1171996"/>
            <a:ext cx="5242546" cy="2874046"/>
          </a:xfrm>
        </p:spPr>
        <p:txBody>
          <a:bodyPr vert="horz" lIns="0" tIns="0" rIns="0" bIns="0" rtlCol="0" anchor="t">
            <a:noAutofit/>
          </a:bodyPr>
          <a:lstStyle/>
          <a:p>
            <a:pPr marL="0" indent="0">
              <a:buNone/>
            </a:pPr>
            <a:r>
              <a:rPr lang="en-GB" sz="3600" dirty="0">
                <a:solidFill>
                  <a:srgbClr val="00B050"/>
                </a:solidFill>
                <a:latin typeface="Lucida Handwriting"/>
                <a:cs typeface="Calibri Light"/>
              </a:rPr>
              <a:t>C</a:t>
            </a:r>
            <a:r>
              <a:rPr lang="en-GB" sz="3600" dirty="0">
                <a:solidFill>
                  <a:schemeClr val="accent5">
                    <a:lumMod val="75000"/>
                  </a:schemeClr>
                </a:solidFill>
                <a:latin typeface="Lucida Handwriting"/>
                <a:cs typeface="Calibri Light"/>
              </a:rPr>
              <a:t>H</a:t>
            </a:r>
            <a:r>
              <a:rPr lang="en-GB" sz="3600" dirty="0">
                <a:solidFill>
                  <a:srgbClr val="0000CC"/>
                </a:solidFill>
                <a:latin typeface="Lucida Handwriting"/>
                <a:cs typeface="Calibri Light"/>
              </a:rPr>
              <a:t>A</a:t>
            </a:r>
            <a:r>
              <a:rPr lang="en-GB" sz="3600" dirty="0">
                <a:solidFill>
                  <a:srgbClr val="FF0000"/>
                </a:solidFill>
                <a:latin typeface="Lucida Handwriting"/>
                <a:cs typeface="Calibri Light"/>
              </a:rPr>
              <a:t>L</a:t>
            </a:r>
            <a:r>
              <a:rPr lang="en-GB" sz="3600" dirty="0">
                <a:solidFill>
                  <a:schemeClr val="accent4"/>
                </a:solidFill>
                <a:latin typeface="Lucida Handwriting"/>
                <a:cs typeface="Calibri Light"/>
              </a:rPr>
              <a:t>L</a:t>
            </a:r>
            <a:r>
              <a:rPr lang="en-GB" sz="3600" dirty="0">
                <a:solidFill>
                  <a:schemeClr val="accent6"/>
                </a:solidFill>
                <a:latin typeface="Lucida Handwriting"/>
                <a:cs typeface="Calibri Light"/>
              </a:rPr>
              <a:t>E</a:t>
            </a:r>
            <a:r>
              <a:rPr lang="en-GB" sz="3600" dirty="0">
                <a:solidFill>
                  <a:schemeClr val="bg2"/>
                </a:solidFill>
                <a:latin typeface="Lucida Handwriting"/>
                <a:cs typeface="Calibri Light"/>
              </a:rPr>
              <a:t>N</a:t>
            </a:r>
            <a:r>
              <a:rPr lang="en-GB" sz="3600" dirty="0">
                <a:solidFill>
                  <a:schemeClr val="accent1"/>
                </a:solidFill>
                <a:latin typeface="Lucida Handwriting"/>
                <a:cs typeface="Calibri Light"/>
              </a:rPr>
              <a:t>G</a:t>
            </a:r>
            <a:r>
              <a:rPr lang="en-GB" sz="3600" dirty="0">
                <a:solidFill>
                  <a:schemeClr val="accent5"/>
                </a:solidFill>
                <a:latin typeface="Lucida Handwriting"/>
                <a:cs typeface="Calibri Light"/>
              </a:rPr>
              <a:t>E</a:t>
            </a:r>
          </a:p>
          <a:p>
            <a:pPr marL="0" indent="0">
              <a:buNone/>
            </a:pPr>
            <a:endParaRPr lang="en-GB" sz="1000">
              <a:solidFill>
                <a:schemeClr val="accent5"/>
              </a:solidFill>
              <a:latin typeface="Lucida Handwriting" panose="03010101010101010101" pitchFamily="66" charset="0"/>
            </a:endParaRPr>
          </a:p>
          <a:p>
            <a:r>
              <a:rPr lang="en-GB" sz="2800" dirty="0">
                <a:solidFill>
                  <a:srgbClr val="602365"/>
                </a:solidFill>
                <a:latin typeface="Arial"/>
                <a:cs typeface="Calibri Light"/>
              </a:rPr>
              <a:t>Collating votes arduous &amp; time-consuming</a:t>
            </a:r>
          </a:p>
          <a:p>
            <a:r>
              <a:rPr lang="en-GB" sz="2800" dirty="0">
                <a:solidFill>
                  <a:srgbClr val="602365"/>
                </a:solidFill>
                <a:latin typeface="Arial"/>
                <a:cs typeface="Calibri Light"/>
              </a:rPr>
              <a:t>Standard method in future</a:t>
            </a:r>
          </a:p>
          <a:p>
            <a:endParaRPr lang="en-GB" sz="2800">
              <a:solidFill>
                <a:srgbClr val="602365"/>
              </a:solidFill>
              <a:latin typeface="+mj-lt"/>
            </a:endParaRPr>
          </a:p>
          <a:p>
            <a:pPr marL="0" indent="0">
              <a:buNone/>
            </a:pPr>
            <a:endParaRPr lang="en-GB" sz="2800">
              <a:solidFill>
                <a:srgbClr val="602365"/>
              </a:solidFill>
              <a:latin typeface="+mj-lt"/>
            </a:endParaRPr>
          </a:p>
          <a:p>
            <a:endParaRPr lang="en-GB" sz="2800">
              <a:solidFill>
                <a:srgbClr val="602365"/>
              </a:solidFill>
              <a:latin typeface="+mj-lt"/>
            </a:endParaRPr>
          </a:p>
          <a:p>
            <a:endParaRPr lang="en-GB" sz="2800">
              <a:solidFill>
                <a:srgbClr val="602365"/>
              </a:solidFill>
              <a:latin typeface="+mj-lt"/>
            </a:endParaRPr>
          </a:p>
          <a:p>
            <a:endParaRPr lang="en-GB" sz="2800">
              <a:solidFill>
                <a:srgbClr val="602365"/>
              </a:solidFill>
              <a:latin typeface="+mj-lt"/>
            </a:endParaRPr>
          </a:p>
          <a:p>
            <a:endParaRPr lang="en-US" sz="2800">
              <a:solidFill>
                <a:srgbClr val="602365"/>
              </a:solidFill>
              <a:latin typeface="+mj-lt"/>
            </a:endParaRPr>
          </a:p>
        </p:txBody>
      </p:sp>
      <p:pic>
        <p:nvPicPr>
          <p:cNvPr id="13" name="Picture 12"/>
          <p:cNvPicPr>
            <a:picLocks noChangeAspect="1"/>
          </p:cNvPicPr>
          <p:nvPr/>
        </p:nvPicPr>
        <p:blipFill>
          <a:blip r:embed="rId2"/>
          <a:stretch>
            <a:fillRect/>
          </a:stretch>
        </p:blipFill>
        <p:spPr>
          <a:xfrm>
            <a:off x="4431947" y="3450167"/>
            <a:ext cx="2505075" cy="1828800"/>
          </a:xfrm>
          <a:prstGeom prst="rect">
            <a:avLst/>
          </a:prstGeom>
        </p:spPr>
      </p:pic>
    </p:spTree>
    <p:extLst>
      <p:ext uri="{BB962C8B-B14F-4D97-AF65-F5344CB8AC3E}">
        <p14:creationId xmlns:p14="http://schemas.microsoft.com/office/powerpoint/2010/main" val="5817108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rial"/>
                <a:cs typeface="Arial"/>
              </a:rPr>
              <a:t>WHAT WENT WELL?</a:t>
            </a:r>
            <a:endParaRPr lang="en-US" b="1" dirty="0">
              <a:latin typeface="Arial"/>
              <a:cs typeface="Arial"/>
            </a:endParaRPr>
          </a:p>
        </p:txBody>
      </p:sp>
      <p:sp>
        <p:nvSpPr>
          <p:cNvPr id="4" name="Content Placeholder 3"/>
          <p:cNvSpPr>
            <a:spLocks noGrp="1"/>
          </p:cNvSpPr>
          <p:nvPr>
            <p:ph sz="quarter" idx="12"/>
          </p:nvPr>
        </p:nvSpPr>
        <p:spPr>
          <a:xfrm>
            <a:off x="362915" y="1280265"/>
            <a:ext cx="6164287" cy="3348180"/>
          </a:xfrm>
        </p:spPr>
        <p:txBody>
          <a:bodyPr vert="horz" lIns="0" tIns="0" rIns="0" bIns="0" rtlCol="0" anchor="t">
            <a:noAutofit/>
          </a:bodyPr>
          <a:lstStyle/>
          <a:p>
            <a:pPr marR="0" indent="-285750">
              <a:spcBef>
                <a:spcPts val="600"/>
              </a:spcBef>
              <a:spcAft>
                <a:spcPts val="600"/>
              </a:spcAft>
            </a:pPr>
            <a:r>
              <a:rPr lang="en-GB" sz="2800" dirty="0">
                <a:solidFill>
                  <a:srgbClr val="602365"/>
                </a:solidFill>
                <a:latin typeface="Arial"/>
                <a:ea typeface="Times New Roman" panose="02020603050405020304" pitchFamily="18" charset="0"/>
                <a:cs typeface="Times New Roman"/>
              </a:rPr>
              <a:t>134 children &amp; young people</a:t>
            </a:r>
            <a:endParaRPr lang="en-US" sz="2800" dirty="0">
              <a:solidFill>
                <a:srgbClr val="602365"/>
              </a:solidFill>
              <a:latin typeface="Arial"/>
              <a:ea typeface="Times New Roman" panose="02020603050405020304" pitchFamily="18" charset="0"/>
              <a:cs typeface="Times New Roman"/>
            </a:endParaRPr>
          </a:p>
          <a:p>
            <a:pPr indent="-285750">
              <a:spcBef>
                <a:spcPts val="600"/>
              </a:spcBef>
              <a:spcAft>
                <a:spcPts val="600"/>
              </a:spcAft>
            </a:pPr>
            <a:r>
              <a:rPr lang="en-GB" sz="2800" dirty="0">
                <a:solidFill>
                  <a:srgbClr val="602365"/>
                </a:solidFill>
                <a:latin typeface="Arial"/>
                <a:ea typeface="Times New Roman" panose="02020603050405020304" pitchFamily="18" charset="0"/>
                <a:cs typeface="Times New Roman"/>
              </a:rPr>
              <a:t>Wide variety of backgrounds </a:t>
            </a:r>
            <a:endParaRPr lang="en-GB" sz="2800" dirty="0">
              <a:solidFill>
                <a:srgbClr val="602365"/>
              </a:solidFill>
              <a:latin typeface="Arial"/>
              <a:ea typeface="Times New Roman" panose="02020603050405020304" pitchFamily="18" charset="0"/>
              <a:cs typeface="Times New Roman" panose="02020603050405020304" pitchFamily="18" charset="0"/>
            </a:endParaRPr>
          </a:p>
          <a:p>
            <a:pPr marR="0" indent="-285750">
              <a:spcBef>
                <a:spcPts val="600"/>
              </a:spcBef>
              <a:spcAft>
                <a:spcPts val="600"/>
              </a:spcAft>
            </a:pPr>
            <a:r>
              <a:rPr lang="en-GB" sz="2800" dirty="0">
                <a:solidFill>
                  <a:srgbClr val="602365"/>
                </a:solidFill>
                <a:latin typeface="Arial"/>
                <a:ea typeface="Times New Roman" panose="02020603050405020304" pitchFamily="18" charset="0"/>
                <a:cs typeface="Times New Roman"/>
              </a:rPr>
              <a:t>Directly influenced panels purchased</a:t>
            </a:r>
          </a:p>
          <a:p>
            <a:pPr marR="0" indent="-285750">
              <a:spcBef>
                <a:spcPts val="600"/>
              </a:spcBef>
              <a:spcAft>
                <a:spcPts val="600"/>
              </a:spcAft>
            </a:pPr>
            <a:r>
              <a:rPr lang="en-GB" sz="2800" dirty="0">
                <a:solidFill>
                  <a:srgbClr val="602365"/>
                </a:solidFill>
                <a:latin typeface="Arial"/>
                <a:ea typeface="Times New Roman" panose="02020603050405020304" pitchFamily="18" charset="0"/>
                <a:cs typeface="Times New Roman"/>
              </a:rPr>
              <a:t>Welcome diversion for children and young people</a:t>
            </a:r>
          </a:p>
          <a:p>
            <a:pPr marR="0" indent="-285750">
              <a:spcBef>
                <a:spcPts val="600"/>
              </a:spcBef>
              <a:spcAft>
                <a:spcPts val="600"/>
              </a:spcAft>
            </a:pPr>
            <a:r>
              <a:rPr lang="en-GB" sz="2800" dirty="0">
                <a:solidFill>
                  <a:srgbClr val="602365"/>
                </a:solidFill>
                <a:latin typeface="Arial"/>
                <a:ea typeface="Times New Roman" panose="02020603050405020304" pitchFamily="18" charset="0"/>
                <a:cs typeface="Times New Roman"/>
              </a:rPr>
              <a:t>Will inform future engagement</a:t>
            </a:r>
          </a:p>
          <a:p>
            <a:pPr marL="57150" marR="0" indent="0">
              <a:spcBef>
                <a:spcPts val="600"/>
              </a:spcBef>
              <a:spcAft>
                <a:spcPts val="600"/>
              </a:spcAft>
              <a:buNone/>
            </a:pPr>
            <a:endParaRPr lang="en-US" sz="2800">
              <a:solidFill>
                <a:srgbClr val="602365"/>
              </a:solidFill>
              <a:latin typeface="+mj-lt"/>
            </a:endParaRPr>
          </a:p>
        </p:txBody>
      </p:sp>
    </p:spTree>
    <p:extLst>
      <p:ext uri="{BB962C8B-B14F-4D97-AF65-F5344CB8AC3E}">
        <p14:creationId xmlns:p14="http://schemas.microsoft.com/office/powerpoint/2010/main" val="535183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p:cNvGrpSpPr>
            <a:grpSpLocks noChangeAspect="1"/>
          </p:cNvGrpSpPr>
          <p:nvPr/>
        </p:nvGrpSpPr>
        <p:grpSpPr bwMode="auto">
          <a:xfrm>
            <a:off x="-49031" y="0"/>
            <a:ext cx="2307260" cy="3496028"/>
            <a:chOff x="122" y="149"/>
            <a:chExt cx="1937" cy="2935"/>
          </a:xfrm>
        </p:grpSpPr>
        <p:sp>
          <p:nvSpPr>
            <p:cNvPr id="9" name="AutoShape 3"/>
            <p:cNvSpPr>
              <a:spLocks noChangeAspect="1" noChangeArrowheads="1" noTextEdit="1"/>
            </p:cNvSpPr>
            <p:nvPr/>
          </p:nvSpPr>
          <p:spPr bwMode="auto">
            <a:xfrm>
              <a:off x="122" y="149"/>
              <a:ext cx="1937" cy="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 y="149"/>
              <a:ext cx="1939" cy="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8"/>
          <p:cNvGrpSpPr>
            <a:grpSpLocks noChangeAspect="1"/>
          </p:cNvGrpSpPr>
          <p:nvPr/>
        </p:nvGrpSpPr>
        <p:grpSpPr bwMode="auto">
          <a:xfrm>
            <a:off x="4642491" y="0"/>
            <a:ext cx="2215509" cy="2929819"/>
            <a:chOff x="2215" y="149"/>
            <a:chExt cx="1740" cy="2301"/>
          </a:xfrm>
        </p:grpSpPr>
        <p:sp>
          <p:nvSpPr>
            <p:cNvPr id="12" name="AutoShape 7"/>
            <p:cNvSpPr>
              <a:spLocks noChangeAspect="1" noChangeArrowheads="1" noTextEdit="1"/>
            </p:cNvSpPr>
            <p:nvPr/>
          </p:nvSpPr>
          <p:spPr bwMode="auto">
            <a:xfrm>
              <a:off x="2215" y="149"/>
              <a:ext cx="1740" cy="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5" y="149"/>
              <a:ext cx="1743"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p:cNvPicPr>
            <a:picLocks noChangeAspect="1"/>
          </p:cNvPicPr>
          <p:nvPr/>
        </p:nvPicPr>
        <p:blipFill>
          <a:blip r:embed="rId5"/>
          <a:stretch>
            <a:fillRect/>
          </a:stretch>
        </p:blipFill>
        <p:spPr>
          <a:xfrm>
            <a:off x="1986196" y="0"/>
            <a:ext cx="2901948" cy="4243184"/>
          </a:xfrm>
          <a:prstGeom prst="rect">
            <a:avLst/>
          </a:prstGeom>
        </p:spPr>
      </p:pic>
      <p:grpSp>
        <p:nvGrpSpPr>
          <p:cNvPr id="16" name="Group 12"/>
          <p:cNvGrpSpPr>
            <a:grpSpLocks noChangeAspect="1"/>
          </p:cNvGrpSpPr>
          <p:nvPr/>
        </p:nvGrpSpPr>
        <p:grpSpPr bwMode="auto">
          <a:xfrm>
            <a:off x="4695847" y="2907372"/>
            <a:ext cx="2165974" cy="2172845"/>
            <a:chOff x="545" y="1975"/>
            <a:chExt cx="1261" cy="1265"/>
          </a:xfrm>
        </p:grpSpPr>
        <p:sp>
          <p:nvSpPr>
            <p:cNvPr id="17" name="AutoShape 11"/>
            <p:cNvSpPr>
              <a:spLocks noChangeAspect="1" noChangeArrowheads="1" noTextEdit="1"/>
            </p:cNvSpPr>
            <p:nvPr/>
          </p:nvSpPr>
          <p:spPr bwMode="auto">
            <a:xfrm>
              <a:off x="545" y="1975"/>
              <a:ext cx="1261" cy="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 y="1975"/>
              <a:ext cx="1263" cy="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6"/>
          <p:cNvGrpSpPr>
            <a:grpSpLocks noChangeAspect="1"/>
          </p:cNvGrpSpPr>
          <p:nvPr/>
        </p:nvGrpSpPr>
        <p:grpSpPr bwMode="auto">
          <a:xfrm>
            <a:off x="-25982" y="3409245"/>
            <a:ext cx="2339948" cy="1756480"/>
            <a:chOff x="3" y="2084"/>
            <a:chExt cx="1540" cy="1156"/>
          </a:xfrm>
        </p:grpSpPr>
        <p:sp>
          <p:nvSpPr>
            <p:cNvPr id="21" name="AutoShape 15"/>
            <p:cNvSpPr>
              <a:spLocks noChangeAspect="1" noChangeArrowheads="1" noTextEdit="1"/>
            </p:cNvSpPr>
            <p:nvPr/>
          </p:nvSpPr>
          <p:spPr bwMode="auto">
            <a:xfrm>
              <a:off x="3" y="2084"/>
              <a:ext cx="1540" cy="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 y="2084"/>
              <a:ext cx="1542" cy="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43757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rial"/>
                <a:cs typeface="Arial"/>
              </a:rPr>
              <a:t>FOR MORE INFORMATION</a:t>
            </a:r>
            <a:endParaRPr lang="en-US" b="1" dirty="0">
              <a:latin typeface="Arial"/>
              <a:cs typeface="Arial"/>
            </a:endParaRPr>
          </a:p>
        </p:txBody>
      </p:sp>
      <p:sp>
        <p:nvSpPr>
          <p:cNvPr id="4" name="Content Placeholder 3"/>
          <p:cNvSpPr>
            <a:spLocks noGrp="1"/>
          </p:cNvSpPr>
          <p:nvPr>
            <p:ph sz="quarter" idx="12"/>
          </p:nvPr>
        </p:nvSpPr>
        <p:spPr>
          <a:xfrm>
            <a:off x="300299" y="1266825"/>
            <a:ext cx="6089212" cy="3390900"/>
          </a:xfrm>
        </p:spPr>
        <p:txBody>
          <a:bodyPr/>
          <a:lstStyle/>
          <a:p>
            <a:pPr marL="0" indent="0">
              <a:buNone/>
            </a:pPr>
            <a:endParaRPr lang="en-US">
              <a:solidFill>
                <a:srgbClr val="0000CC"/>
              </a:solidFill>
              <a:hlinkClick r:id="rId2"/>
            </a:endParaRPr>
          </a:p>
          <a:p>
            <a:pPr marL="0" indent="0">
              <a:buNone/>
            </a:pPr>
            <a:r>
              <a:rPr lang="en-US" sz="2800">
                <a:solidFill>
                  <a:srgbClr val="0000CC"/>
                </a:solidFill>
                <a:hlinkClick r:id="rId2"/>
              </a:rPr>
              <a:t>https://www.hisengage.scot/equipping-professionals/engaging-differently/examples/involving-young-people-during-the-pandemic/</a:t>
            </a:r>
            <a:r>
              <a:rPr lang="en-US" sz="2800">
                <a:solidFill>
                  <a:srgbClr val="0000CC"/>
                </a:solidFill>
              </a:rPr>
              <a:t> </a:t>
            </a:r>
          </a:p>
        </p:txBody>
      </p:sp>
    </p:spTree>
    <p:extLst>
      <p:ext uri="{BB962C8B-B14F-4D97-AF65-F5344CB8AC3E}">
        <p14:creationId xmlns:p14="http://schemas.microsoft.com/office/powerpoint/2010/main" val="2532730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88564" y="233092"/>
            <a:ext cx="6856769" cy="375571"/>
          </a:xfrm>
        </p:spPr>
        <p:txBody>
          <a:bodyPr/>
          <a:lstStyle/>
          <a:p>
            <a:r>
              <a:rPr lang="en-GB" sz="2800">
                <a:latin typeface="Arial"/>
                <a:cs typeface="Arial"/>
              </a:rPr>
              <a:t>We want to know:</a:t>
            </a:r>
            <a:endParaRPr lang="en-US"/>
          </a:p>
        </p:txBody>
      </p:sp>
      <p:sp>
        <p:nvSpPr>
          <p:cNvPr id="4" name="Content Placeholder 10"/>
          <p:cNvSpPr>
            <a:spLocks noGrp="1"/>
          </p:cNvSpPr>
          <p:nvPr>
            <p:ph sz="quarter" idx="12"/>
          </p:nvPr>
        </p:nvSpPr>
        <p:spPr>
          <a:xfrm>
            <a:off x="339749" y="1032339"/>
            <a:ext cx="6489700" cy="1688112"/>
          </a:xfrm>
        </p:spPr>
        <p:txBody>
          <a:bodyPr vert="horz" lIns="0" tIns="0" rIns="0" bIns="0" rtlCol="0" anchor="t">
            <a:noAutofit/>
          </a:bodyPr>
          <a:lstStyle/>
          <a:p>
            <a:pPr marL="0" indent="0">
              <a:lnSpc>
                <a:spcPct val="110000"/>
              </a:lnSpc>
              <a:spcBef>
                <a:spcPts val="225"/>
              </a:spcBef>
              <a:spcAft>
                <a:spcPts val="225"/>
              </a:spcAft>
              <a:buNone/>
            </a:pPr>
            <a:r>
              <a:rPr lang="en-GB">
                <a:solidFill>
                  <a:srgbClr val="602365"/>
                </a:solidFill>
                <a:latin typeface="Arial"/>
                <a:cs typeface="Arial"/>
              </a:rPr>
              <a:t>What would support you?</a:t>
            </a:r>
          </a:p>
          <a:p>
            <a:pPr marL="0" indent="0">
              <a:lnSpc>
                <a:spcPct val="110000"/>
              </a:lnSpc>
              <a:spcBef>
                <a:spcPts val="225"/>
              </a:spcBef>
              <a:spcAft>
                <a:spcPts val="225"/>
              </a:spcAft>
              <a:buNone/>
            </a:pPr>
            <a:endParaRPr lang="en-GB">
              <a:solidFill>
                <a:srgbClr val="602365"/>
              </a:solidFill>
              <a:latin typeface="Arial"/>
              <a:cs typeface="Arial"/>
            </a:endParaRPr>
          </a:p>
          <a:p>
            <a:pPr marL="0" indent="0">
              <a:lnSpc>
                <a:spcPct val="110000"/>
              </a:lnSpc>
              <a:spcBef>
                <a:spcPts val="225"/>
              </a:spcBef>
              <a:spcAft>
                <a:spcPts val="225"/>
              </a:spcAft>
              <a:buNone/>
            </a:pPr>
            <a:r>
              <a:rPr lang="en-GB">
                <a:solidFill>
                  <a:srgbClr val="602365"/>
                </a:solidFill>
                <a:latin typeface="Arial"/>
                <a:cs typeface="Arial"/>
              </a:rPr>
              <a:t>Are there any methods/platforms you are interested in?</a:t>
            </a:r>
          </a:p>
          <a:p>
            <a:pPr marL="0" indent="0">
              <a:lnSpc>
                <a:spcPct val="110000"/>
              </a:lnSpc>
              <a:spcBef>
                <a:spcPts val="225"/>
              </a:spcBef>
              <a:spcAft>
                <a:spcPts val="225"/>
              </a:spcAft>
              <a:buNone/>
            </a:pPr>
            <a:endParaRPr lang="en-GB">
              <a:solidFill>
                <a:srgbClr val="602365"/>
              </a:solidFill>
              <a:latin typeface="Arial"/>
              <a:cs typeface="Arial"/>
            </a:endParaRPr>
          </a:p>
          <a:p>
            <a:pPr marL="0" indent="0">
              <a:lnSpc>
                <a:spcPct val="110000"/>
              </a:lnSpc>
              <a:spcBef>
                <a:spcPts val="225"/>
              </a:spcBef>
              <a:spcAft>
                <a:spcPts val="225"/>
              </a:spcAft>
              <a:buNone/>
            </a:pPr>
            <a:r>
              <a:rPr lang="en-GB">
                <a:solidFill>
                  <a:srgbClr val="602365"/>
                </a:solidFill>
                <a:latin typeface="Arial"/>
                <a:cs typeface="Arial"/>
              </a:rPr>
              <a:t>Are there any particular groups you wish to engage with?</a:t>
            </a:r>
          </a:p>
          <a:p>
            <a:pPr marL="0" indent="0">
              <a:lnSpc>
                <a:spcPct val="110000"/>
              </a:lnSpc>
              <a:spcBef>
                <a:spcPts val="225"/>
              </a:spcBef>
              <a:spcAft>
                <a:spcPts val="225"/>
              </a:spcAft>
              <a:buNone/>
            </a:pPr>
            <a:endParaRPr lang="en-GB">
              <a:solidFill>
                <a:srgbClr val="602365"/>
              </a:solidFill>
              <a:latin typeface="Arial"/>
              <a:cs typeface="Arial"/>
            </a:endParaRPr>
          </a:p>
          <a:p>
            <a:pPr marL="0" indent="0">
              <a:lnSpc>
                <a:spcPct val="110000"/>
              </a:lnSpc>
              <a:spcBef>
                <a:spcPts val="225"/>
              </a:spcBef>
              <a:spcAft>
                <a:spcPts val="225"/>
              </a:spcAft>
              <a:buNone/>
            </a:pPr>
            <a:r>
              <a:rPr lang="en-GB">
                <a:solidFill>
                  <a:srgbClr val="602365"/>
                </a:solidFill>
                <a:latin typeface="Arial"/>
                <a:cs typeface="Arial"/>
              </a:rPr>
              <a:t>Do you have any examples to share?</a:t>
            </a:r>
          </a:p>
        </p:txBody>
      </p:sp>
    </p:spTree>
    <p:extLst>
      <p:ext uri="{BB962C8B-B14F-4D97-AF65-F5344CB8AC3E}">
        <p14:creationId xmlns:p14="http://schemas.microsoft.com/office/powerpoint/2010/main" val="3520263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6215" y="276224"/>
            <a:ext cx="6856769" cy="375571"/>
          </a:xfrm>
        </p:spPr>
        <p:txBody>
          <a:bodyPr/>
          <a:lstStyle/>
          <a:p>
            <a:r>
              <a:rPr lang="en-GB" sz="2800">
                <a:latin typeface="Arial" panose="020B0604020202020204" pitchFamily="34" charset="0"/>
                <a:cs typeface="Arial" panose="020B0604020202020204" pitchFamily="34" charset="0"/>
              </a:rPr>
              <a:t>Thank you and keep in touch </a:t>
            </a:r>
            <a:r>
              <a:rPr lang="en-GB" sz="2800">
                <a:latin typeface="Arial" panose="020B0604020202020204" pitchFamily="34" charset="0"/>
                <a:cs typeface="Arial" panose="020B0604020202020204" pitchFamily="34" charset="0"/>
                <a:sym typeface="Wingdings" panose="05000000000000000000" pitchFamily="2" charset="2"/>
              </a:rPr>
              <a:t> </a:t>
            </a:r>
            <a:endParaRPr lang="en-GB" sz="2800">
              <a:latin typeface="Arial" panose="020B0604020202020204" pitchFamily="34" charset="0"/>
              <a:cs typeface="Arial" panose="020B0604020202020204" pitchFamily="34" charset="0"/>
            </a:endParaRPr>
          </a:p>
        </p:txBody>
      </p:sp>
      <p:sp>
        <p:nvSpPr>
          <p:cNvPr id="4" name="Content Placeholder 10"/>
          <p:cNvSpPr>
            <a:spLocks noGrp="1"/>
          </p:cNvSpPr>
          <p:nvPr>
            <p:ph sz="quarter" idx="12"/>
          </p:nvPr>
        </p:nvSpPr>
        <p:spPr>
          <a:xfrm>
            <a:off x="339749" y="1593056"/>
            <a:ext cx="6489700" cy="1688112"/>
          </a:xfrm>
        </p:spPr>
        <p:txBody>
          <a:bodyPr>
            <a:noAutofit/>
          </a:bodyPr>
          <a:lstStyle/>
          <a:p>
            <a:pPr marL="0" indent="0">
              <a:lnSpc>
                <a:spcPct val="110000"/>
              </a:lnSpc>
              <a:spcBef>
                <a:spcPts val="225"/>
              </a:spcBef>
              <a:spcAft>
                <a:spcPts val="225"/>
              </a:spcAft>
              <a:buNone/>
            </a:pPr>
            <a:r>
              <a:rPr lang="en-GB" sz="2800">
                <a:solidFill>
                  <a:srgbClr val="602365"/>
                </a:solidFill>
                <a:latin typeface="Arial" panose="020B0604020202020204" pitchFamily="34" charset="0"/>
                <a:cs typeface="Arial" panose="020B0604020202020204" pitchFamily="34" charset="0"/>
              </a:rPr>
              <a:t>Twitter: </a:t>
            </a:r>
            <a:r>
              <a:rPr lang="en-GB" sz="2800">
                <a:solidFill>
                  <a:schemeClr val="bg2"/>
                </a:solidFill>
                <a:latin typeface="Arial" panose="020B0604020202020204" pitchFamily="34" charset="0"/>
                <a:cs typeface="Arial" panose="020B0604020202020204" pitchFamily="34" charset="0"/>
              </a:rPr>
              <a:t>	</a:t>
            </a:r>
            <a:r>
              <a:rPr lang="en-GB" sz="2800">
                <a:solidFill>
                  <a:srgbClr val="00A2E5"/>
                </a:solidFill>
                <a:latin typeface="Arial" panose="020B0604020202020204" pitchFamily="34" charset="0"/>
                <a:cs typeface="Arial" panose="020B0604020202020204" pitchFamily="34" charset="0"/>
              </a:rPr>
              <a:t>@</a:t>
            </a:r>
            <a:r>
              <a:rPr lang="en-GB" sz="2800" err="1">
                <a:solidFill>
                  <a:srgbClr val="00A2E5"/>
                </a:solidFill>
                <a:latin typeface="Arial" panose="020B0604020202020204" pitchFamily="34" charset="0"/>
                <a:cs typeface="Arial" panose="020B0604020202020204" pitchFamily="34" charset="0"/>
              </a:rPr>
              <a:t>HISEngage</a:t>
            </a:r>
            <a:r>
              <a:rPr lang="en-GB" sz="2800">
                <a:solidFill>
                  <a:srgbClr val="00A2E5"/>
                </a:solidFill>
                <a:latin typeface="Arial" panose="020B0604020202020204" pitchFamily="34" charset="0"/>
                <a:cs typeface="Arial" panose="020B0604020202020204" pitchFamily="34" charset="0"/>
              </a:rPr>
              <a:t> </a:t>
            </a:r>
          </a:p>
          <a:p>
            <a:pPr marL="0" indent="0">
              <a:lnSpc>
                <a:spcPct val="110000"/>
              </a:lnSpc>
              <a:spcBef>
                <a:spcPts val="225"/>
              </a:spcBef>
              <a:spcAft>
                <a:spcPts val="225"/>
              </a:spcAft>
              <a:buNone/>
            </a:pPr>
            <a:r>
              <a:rPr lang="en-GB" sz="2800">
                <a:solidFill>
                  <a:srgbClr val="602365"/>
                </a:solidFill>
                <a:latin typeface="Arial" panose="020B0604020202020204" pitchFamily="34" charset="0"/>
                <a:cs typeface="Arial" panose="020B0604020202020204" pitchFamily="34" charset="0"/>
              </a:rPr>
              <a:t>Email: </a:t>
            </a:r>
            <a:r>
              <a:rPr lang="en-GB" sz="2800">
                <a:solidFill>
                  <a:schemeClr val="bg2"/>
                </a:solidFill>
                <a:latin typeface="Arial" panose="020B0604020202020204" pitchFamily="34" charset="0"/>
                <a:cs typeface="Arial" panose="020B0604020202020204" pitchFamily="34" charset="0"/>
              </a:rPr>
              <a:t>	</a:t>
            </a:r>
            <a:r>
              <a:rPr lang="en-GB" sz="2800" err="1">
                <a:solidFill>
                  <a:srgbClr val="602365"/>
                </a:solidFill>
                <a:latin typeface="Arial" panose="020B0604020202020204" pitchFamily="34" charset="0"/>
                <a:cs typeface="Arial" panose="020B0604020202020204" pitchFamily="34" charset="0"/>
                <a:hlinkClick r:id="rId3"/>
              </a:rPr>
              <a:t>info@hisengage.scot</a:t>
            </a:r>
            <a:r>
              <a:rPr lang="en-GB" sz="2800">
                <a:solidFill>
                  <a:srgbClr val="602365"/>
                </a:solidFill>
                <a:latin typeface="Arial" panose="020B0604020202020204" pitchFamily="34" charset="0"/>
                <a:cs typeface="Arial" panose="020B0604020202020204" pitchFamily="34" charset="0"/>
              </a:rPr>
              <a:t> </a:t>
            </a:r>
          </a:p>
          <a:p>
            <a:pPr marL="0" indent="0">
              <a:lnSpc>
                <a:spcPct val="110000"/>
              </a:lnSpc>
              <a:spcBef>
                <a:spcPts val="225"/>
              </a:spcBef>
              <a:spcAft>
                <a:spcPts val="225"/>
              </a:spcAft>
              <a:buNone/>
            </a:pPr>
            <a:r>
              <a:rPr lang="en-GB" sz="2800">
                <a:solidFill>
                  <a:srgbClr val="602365"/>
                </a:solidFill>
                <a:latin typeface="Arial" panose="020B0604020202020204" pitchFamily="34" charset="0"/>
                <a:cs typeface="Arial" panose="020B0604020202020204" pitchFamily="34" charset="0"/>
              </a:rPr>
              <a:t>Web: </a:t>
            </a:r>
            <a:r>
              <a:rPr lang="en-GB" sz="2800">
                <a:solidFill>
                  <a:schemeClr val="bg2"/>
                </a:solidFill>
                <a:latin typeface="Arial" panose="020B0604020202020204" pitchFamily="34" charset="0"/>
                <a:cs typeface="Arial" panose="020B0604020202020204" pitchFamily="34" charset="0"/>
              </a:rPr>
              <a:t>	</a:t>
            </a:r>
            <a:r>
              <a:rPr lang="en-GB" sz="2800">
                <a:solidFill>
                  <a:srgbClr val="602365"/>
                </a:solidFill>
                <a:latin typeface="Arial" panose="020B0604020202020204" pitchFamily="34" charset="0"/>
                <a:cs typeface="Arial" panose="020B0604020202020204" pitchFamily="34" charset="0"/>
                <a:hlinkClick r:id="rId4"/>
              </a:rPr>
              <a:t>https://www.hisengage.scot/</a:t>
            </a:r>
            <a:endParaRPr lang="en-GB" sz="2800">
              <a:solidFill>
                <a:srgbClr val="602365"/>
              </a:solidFill>
              <a:latin typeface="Arial" panose="020B0604020202020204" pitchFamily="34" charset="0"/>
              <a:cs typeface="Arial" panose="020B0604020202020204" pitchFamily="34" charset="0"/>
            </a:endParaRPr>
          </a:p>
          <a:p>
            <a:pPr marL="0" indent="0">
              <a:lnSpc>
                <a:spcPct val="110000"/>
              </a:lnSpc>
              <a:spcBef>
                <a:spcPts val="225"/>
              </a:spcBef>
              <a:spcAft>
                <a:spcPts val="225"/>
              </a:spcAft>
              <a:buNone/>
            </a:pPr>
            <a:r>
              <a:rPr lang="en-GB" sz="2800">
                <a:solidFill>
                  <a:srgbClr val="602365"/>
                </a:solidFill>
                <a:latin typeface="Arial" panose="020B0604020202020204" pitchFamily="34" charset="0"/>
                <a:cs typeface="Arial" panose="020B0604020202020204" pitchFamily="34" charset="0"/>
              </a:rPr>
              <a:t>Hashtag: </a:t>
            </a:r>
            <a:r>
              <a:rPr lang="en-GB" sz="2800">
                <a:solidFill>
                  <a:srgbClr val="602365"/>
                </a:solidFill>
                <a:latin typeface="Arial" panose="020B0604020202020204" pitchFamily="34" charset="0"/>
                <a:cs typeface="Arial" panose="020B0604020202020204" pitchFamily="34" charset="0"/>
                <a:hlinkClick r:id="rId5"/>
              </a:rPr>
              <a:t>#</a:t>
            </a:r>
            <a:r>
              <a:rPr lang="en-GB" sz="2800" err="1">
                <a:solidFill>
                  <a:srgbClr val="602365"/>
                </a:solidFill>
                <a:latin typeface="Arial" panose="020B0604020202020204" pitchFamily="34" charset="0"/>
                <a:cs typeface="Arial" panose="020B0604020202020204" pitchFamily="34" charset="0"/>
                <a:hlinkClick r:id="rId5"/>
              </a:rPr>
              <a:t>EngagingDifferently</a:t>
            </a:r>
            <a:r>
              <a:rPr lang="en-GB" sz="2800">
                <a:solidFill>
                  <a:srgbClr val="602365"/>
                </a:solidFill>
                <a:latin typeface="Arial" panose="020B0604020202020204" pitchFamily="34" charset="0"/>
                <a:cs typeface="Arial" panose="020B0604020202020204" pitchFamily="34" charset="0"/>
                <a:hlinkClick r:id="rId5"/>
              </a:rPr>
              <a:t> </a:t>
            </a:r>
            <a:endParaRPr lang="en-GB">
              <a:solidFill>
                <a:srgbClr val="602365"/>
              </a:solidFill>
              <a:latin typeface="Arial" panose="020B0604020202020204" pitchFamily="34" charset="0"/>
              <a:cs typeface="Arial" panose="020B0604020202020204" pitchFamily="34" charset="0"/>
            </a:endParaRPr>
          </a:p>
        </p:txBody>
      </p:sp>
      <p:sp>
        <p:nvSpPr>
          <p:cNvPr id="6" name="Text Placeholder 9"/>
          <p:cNvSpPr txBox="1">
            <a:spLocks/>
          </p:cNvSpPr>
          <p:nvPr/>
        </p:nvSpPr>
        <p:spPr>
          <a:xfrm>
            <a:off x="4123812" y="4080083"/>
            <a:ext cx="2392149" cy="307871"/>
          </a:xfrm>
          <a:prstGeom prst="rect">
            <a:avLst/>
          </a:prstGeom>
        </p:spPr>
        <p:txBody>
          <a:bodyPr>
            <a:noAutofit/>
          </a:bodyPr>
          <a:lstStyle>
            <a:lvl1pPr marL="0" indent="0" algn="l" defTabSz="457200" rtl="0" eaLnBrk="1" latinLnBrk="0" hangingPunct="1">
              <a:lnSpc>
                <a:spcPct val="90000"/>
              </a:lnSpc>
              <a:spcBef>
                <a:spcPts val="0"/>
              </a:spcBef>
              <a:buFont typeface="Arial"/>
              <a:buNone/>
              <a:defRPr sz="1400" kern="1200" baseline="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4685"/>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004685"/>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004685"/>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468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a:solidFill>
                  <a:schemeClr val="bg2"/>
                </a:solidFill>
                <a:latin typeface="Arial" panose="020B0604020202020204" pitchFamily="34" charset="0"/>
                <a:cs typeface="Arial" panose="020B0604020202020204" pitchFamily="34" charset="0"/>
              </a:rPr>
              <a:t>Supporting better quality health and social care for everyone in Scotland</a:t>
            </a:r>
            <a:endParaRPr lang="en-GB" sz="160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6662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Citizens’ Panel</a:t>
            </a:r>
            <a:endParaRPr lang="en-GB" dirty="0">
              <a:latin typeface="Arial" panose="020B0604020202020204" pitchFamily="34" charset="0"/>
              <a:cs typeface="Arial" panose="020B0604020202020204" pitchFamily="34" charset="0"/>
            </a:endParaRPr>
          </a:p>
        </p:txBody>
      </p:sp>
      <p:sp>
        <p:nvSpPr>
          <p:cNvPr id="3" name="Picture Placeholder 2"/>
          <p:cNvSpPr>
            <a:spLocks noGrp="1"/>
          </p:cNvSpPr>
          <p:nvPr>
            <p:ph type="pic" sz="quarter" idx="11"/>
          </p:nvPr>
        </p:nvSpPr>
        <p:spPr/>
      </p:sp>
      <p:sp>
        <p:nvSpPr>
          <p:cNvPr id="4" name="Content Placeholder 3"/>
          <p:cNvSpPr>
            <a:spLocks noGrp="1"/>
          </p:cNvSpPr>
          <p:nvPr>
            <p:ph sz="quarter" idx="12"/>
          </p:nvPr>
        </p:nvSpPr>
        <p:spPr/>
        <p:txBody>
          <a:bodyPr/>
          <a:lstStyle/>
          <a:p>
            <a:pPr marL="0" indent="0">
              <a:buNone/>
            </a:pPr>
            <a:r>
              <a:rPr lang="en-GB" sz="2000" dirty="0" smtClean="0">
                <a:solidFill>
                  <a:schemeClr val="tx1"/>
                </a:solidFill>
                <a:latin typeface="Arial" panose="020B0604020202020204" pitchFamily="34" charset="0"/>
                <a:cs typeface="Arial" panose="020B0604020202020204" pitchFamily="34" charset="0"/>
              </a:rPr>
              <a:t>Methods used for feedback:</a:t>
            </a:r>
          </a:p>
          <a:p>
            <a:pPr marL="0" indent="0">
              <a:buNone/>
            </a:pPr>
            <a:endParaRPr lang="en-GB" sz="2000" dirty="0" smtClean="0">
              <a:solidFill>
                <a:schemeClr val="tx1"/>
              </a:solidFill>
              <a:latin typeface="Arial" panose="020B0604020202020204" pitchFamily="34" charset="0"/>
              <a:cs typeface="Arial" panose="020B0604020202020204" pitchFamily="34" charset="0"/>
            </a:endParaRPr>
          </a:p>
          <a:p>
            <a:r>
              <a:rPr lang="en-GB" sz="2000" dirty="0" smtClean="0">
                <a:solidFill>
                  <a:schemeClr val="tx1"/>
                </a:solidFill>
                <a:latin typeface="Arial" panose="020B0604020202020204" pitchFamily="34" charset="0"/>
                <a:cs typeface="Arial" panose="020B0604020202020204" pitchFamily="34" charset="0"/>
              </a:rPr>
              <a:t>Electronic questionnaire</a:t>
            </a:r>
          </a:p>
          <a:p>
            <a:r>
              <a:rPr lang="en-GB" sz="2000" dirty="0" smtClean="0">
                <a:solidFill>
                  <a:schemeClr val="tx1"/>
                </a:solidFill>
                <a:latin typeface="Arial" panose="020B0604020202020204" pitchFamily="34" charset="0"/>
                <a:cs typeface="Arial" panose="020B0604020202020204" pitchFamily="34" charset="0"/>
              </a:rPr>
              <a:t>Postal paper questionnaire</a:t>
            </a:r>
          </a:p>
          <a:p>
            <a:r>
              <a:rPr lang="en-GB" sz="2000" dirty="0">
                <a:solidFill>
                  <a:schemeClr val="tx1"/>
                </a:solidFill>
                <a:latin typeface="Arial" panose="020B0604020202020204" pitchFamily="34" charset="0"/>
                <a:cs typeface="Arial" panose="020B0604020202020204" pitchFamily="34" charset="0"/>
              </a:rPr>
              <a:t>T</a:t>
            </a:r>
            <a:r>
              <a:rPr lang="en-GB" sz="2000" dirty="0" smtClean="0">
                <a:solidFill>
                  <a:schemeClr val="tx1"/>
                </a:solidFill>
                <a:latin typeface="Arial" panose="020B0604020202020204" pitchFamily="34" charset="0"/>
                <a:cs typeface="Arial" panose="020B0604020202020204" pitchFamily="34" charset="0"/>
              </a:rPr>
              <a:t>elephone Interview</a:t>
            </a:r>
          </a:p>
          <a:p>
            <a:r>
              <a:rPr lang="en-GB" sz="2000" dirty="0">
                <a:solidFill>
                  <a:schemeClr val="tx1"/>
                </a:solidFill>
                <a:latin typeface="Arial" panose="020B0604020202020204" pitchFamily="34" charset="0"/>
                <a:cs typeface="Arial" panose="020B0604020202020204" pitchFamily="34" charset="0"/>
              </a:rPr>
              <a:t>S</a:t>
            </a:r>
            <a:r>
              <a:rPr lang="en-GB" sz="2000" dirty="0" smtClean="0">
                <a:solidFill>
                  <a:schemeClr val="tx1"/>
                </a:solidFill>
                <a:latin typeface="Arial" panose="020B0604020202020204" pitchFamily="34" charset="0"/>
                <a:cs typeface="Arial" panose="020B0604020202020204" pitchFamily="34" charset="0"/>
              </a:rPr>
              <a:t>upport offered – BSL and interpretation</a:t>
            </a:r>
            <a:endParaRPr lang="en-GB" sz="2000" dirty="0">
              <a:solidFill>
                <a:schemeClr val="tx1"/>
              </a:solidFill>
              <a:latin typeface="Arial" panose="020B0604020202020204" pitchFamily="34" charset="0"/>
              <a:cs typeface="Arial" panose="020B0604020202020204" pitchFamily="34" charset="0"/>
            </a:endParaRPr>
          </a:p>
        </p:txBody>
      </p:sp>
      <p:pic>
        <p:nvPicPr>
          <p:cNvPr id="47" name="Picture 46"/>
          <p:cNvPicPr/>
          <p:nvPr/>
        </p:nvPicPr>
        <p:blipFill rotWithShape="1">
          <a:blip r:embed="rId2"/>
          <a:srcRect l="34263" t="34149" r="33865" b="13012"/>
          <a:stretch/>
        </p:blipFill>
        <p:spPr bwMode="auto">
          <a:xfrm>
            <a:off x="3743820" y="1593057"/>
            <a:ext cx="3114180" cy="23127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03765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Citizens’ Jury</a:t>
            </a:r>
            <a:endParaRPr lang="en-GB" dirty="0"/>
          </a:p>
        </p:txBody>
      </p:sp>
      <p:sp>
        <p:nvSpPr>
          <p:cNvPr id="3" name="Picture Placeholder 2"/>
          <p:cNvSpPr>
            <a:spLocks noGrp="1"/>
          </p:cNvSpPr>
          <p:nvPr>
            <p:ph type="pic" sz="quarter" idx="11"/>
          </p:nvPr>
        </p:nvSpPr>
        <p:spPr/>
      </p:sp>
      <p:sp>
        <p:nvSpPr>
          <p:cNvPr id="4" name="Content Placeholder 3"/>
          <p:cNvSpPr>
            <a:spLocks noGrp="1"/>
          </p:cNvSpPr>
          <p:nvPr>
            <p:ph sz="quarter" idx="12"/>
          </p:nvPr>
        </p:nvSpPr>
        <p:spPr/>
        <p:txBody>
          <a:bodyPr/>
          <a:lstStyle/>
          <a:p>
            <a:endParaRPr lang="en-GB"/>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232" y="1298075"/>
            <a:ext cx="3504010" cy="262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435444">
            <a:off x="4186685" y="1335540"/>
            <a:ext cx="1608237" cy="176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98920">
            <a:off x="2005633" y="3147644"/>
            <a:ext cx="3463826" cy="117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1054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34445" y="251161"/>
            <a:ext cx="6279006" cy="375571"/>
          </a:xfrm>
        </p:spPr>
        <p:txBody>
          <a:bodyPr/>
          <a:lstStyle/>
          <a:p>
            <a:r>
              <a:rPr lang="en-GB">
                <a:latin typeface="Arial" panose="020B0604020202020204" pitchFamily="34" charset="0"/>
                <a:cs typeface="Arial" panose="020B0604020202020204" pitchFamily="34" charset="0"/>
              </a:rPr>
              <a:t>COVID-19 can’t stop engagement</a:t>
            </a:r>
          </a:p>
        </p:txBody>
      </p:sp>
      <p:sp>
        <p:nvSpPr>
          <p:cNvPr id="6" name="TextBox 5"/>
          <p:cNvSpPr txBox="1"/>
          <p:nvPr/>
        </p:nvSpPr>
        <p:spPr>
          <a:xfrm>
            <a:off x="334445" y="1264103"/>
            <a:ext cx="6523555" cy="3539430"/>
          </a:xfrm>
          <a:prstGeom prst="rect">
            <a:avLst/>
          </a:prstGeom>
          <a:noFill/>
        </p:spPr>
        <p:txBody>
          <a:bodyPr wrap="square" rtlCol="0">
            <a:spAutoFit/>
          </a:bodyPr>
          <a:lstStyle/>
          <a:p>
            <a:r>
              <a:rPr lang="en-GB" sz="2800" dirty="0">
                <a:solidFill>
                  <a:srgbClr val="602365"/>
                </a:solidFill>
                <a:latin typeface="Arial" panose="020B0604020202020204" pitchFamily="34" charset="0"/>
                <a:cs typeface="Arial" panose="020B0604020202020204" pitchFamily="34" charset="0"/>
              </a:rPr>
              <a:t>Important decisions continue to be made to improve support for the people of Scotland - many accelerated by the COVID-19 pandemic</a:t>
            </a:r>
          </a:p>
          <a:p>
            <a:endParaRPr lang="en-GB" sz="2800" dirty="0">
              <a:solidFill>
                <a:srgbClr val="602365"/>
              </a:solidFill>
              <a:latin typeface="Arial" panose="020B0604020202020204" pitchFamily="34" charset="0"/>
              <a:cs typeface="Arial" panose="020B0604020202020204" pitchFamily="34" charset="0"/>
            </a:endParaRPr>
          </a:p>
          <a:p>
            <a:r>
              <a:rPr lang="en-GB" sz="2800" dirty="0">
                <a:solidFill>
                  <a:srgbClr val="602365"/>
                </a:solidFill>
                <a:latin typeface="Arial" panose="020B0604020202020204" pitchFamily="34" charset="0"/>
                <a:cs typeface="Arial" panose="020B0604020202020204" pitchFamily="34" charset="0"/>
              </a:rPr>
              <a:t>These decisions must be informed by the needs, views and experiences of people affected by them</a:t>
            </a:r>
          </a:p>
        </p:txBody>
      </p:sp>
    </p:spTree>
    <p:extLst>
      <p:ext uri="{BB962C8B-B14F-4D97-AF65-F5344CB8AC3E}">
        <p14:creationId xmlns:p14="http://schemas.microsoft.com/office/powerpoint/2010/main" val="2316369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0018" y="297267"/>
            <a:ext cx="6856769" cy="375571"/>
          </a:xfrm>
        </p:spPr>
        <p:txBody>
          <a:bodyPr/>
          <a:lstStyle/>
          <a:p>
            <a:r>
              <a:rPr lang="en-GB" sz="2800">
                <a:latin typeface="Arial" panose="020B0604020202020204" pitchFamily="34" charset="0"/>
                <a:cs typeface="Arial" panose="020B0604020202020204" pitchFamily="34" charset="0"/>
              </a:rPr>
              <a:t>What’s happening in health and care?</a:t>
            </a:r>
          </a:p>
        </p:txBody>
      </p:sp>
      <p:sp>
        <p:nvSpPr>
          <p:cNvPr id="5" name="Content Placeholder 10"/>
          <p:cNvSpPr>
            <a:spLocks noGrp="1"/>
          </p:cNvSpPr>
          <p:nvPr>
            <p:ph sz="quarter" idx="12"/>
          </p:nvPr>
        </p:nvSpPr>
        <p:spPr>
          <a:xfrm>
            <a:off x="300018" y="1202510"/>
            <a:ext cx="6140082" cy="1326542"/>
          </a:xfrm>
        </p:spPr>
        <p:txBody>
          <a:bodyPr vert="horz" lIns="0" tIns="0" rIns="0" bIns="0" rtlCol="0" anchor="t">
            <a:noAutofit/>
          </a:bodyPr>
          <a:lstStyle/>
          <a:p>
            <a:pPr>
              <a:spcBef>
                <a:spcPts val="0"/>
              </a:spcBef>
              <a:spcAft>
                <a:spcPts val="600"/>
              </a:spcAft>
            </a:pPr>
            <a:r>
              <a:rPr lang="en-GB" sz="2800">
                <a:solidFill>
                  <a:srgbClr val="602365"/>
                </a:solidFill>
                <a:latin typeface="Arial"/>
                <a:cs typeface="Arial"/>
              </a:rPr>
              <a:t>Access to vaccinations</a:t>
            </a:r>
          </a:p>
          <a:p>
            <a:pPr>
              <a:spcBef>
                <a:spcPts val="0"/>
              </a:spcBef>
              <a:spcAft>
                <a:spcPts val="600"/>
              </a:spcAft>
            </a:pPr>
            <a:endParaRPr lang="en-GB" sz="2800">
              <a:solidFill>
                <a:srgbClr val="602365"/>
              </a:solidFill>
              <a:latin typeface="Arial" panose="020B0604020202020204" pitchFamily="34" charset="0"/>
              <a:cs typeface="Arial" panose="020B0604020202020204" pitchFamily="34" charset="0"/>
            </a:endParaRPr>
          </a:p>
          <a:p>
            <a:pPr>
              <a:spcBef>
                <a:spcPts val="0"/>
              </a:spcBef>
              <a:spcAft>
                <a:spcPts val="600"/>
              </a:spcAft>
            </a:pPr>
            <a:r>
              <a:rPr lang="en-GB" sz="2800">
                <a:solidFill>
                  <a:srgbClr val="602365"/>
                </a:solidFill>
                <a:latin typeface="Arial"/>
                <a:cs typeface="Arial"/>
              </a:rPr>
              <a:t>How people access unscheduled care/urgent care</a:t>
            </a:r>
            <a:endParaRPr lang="en-GB"/>
          </a:p>
          <a:p>
            <a:pPr>
              <a:spcBef>
                <a:spcPts val="0"/>
              </a:spcBef>
              <a:spcAft>
                <a:spcPts val="600"/>
              </a:spcAft>
            </a:pPr>
            <a:endParaRPr lang="en-GB" sz="2800">
              <a:solidFill>
                <a:srgbClr val="602365"/>
              </a:solidFill>
              <a:latin typeface="Arial" panose="020B0604020202020204" pitchFamily="34" charset="0"/>
              <a:cs typeface="Arial" panose="020B0604020202020204" pitchFamily="34" charset="0"/>
            </a:endParaRPr>
          </a:p>
          <a:p>
            <a:pPr>
              <a:spcBef>
                <a:spcPts val="0"/>
              </a:spcBef>
              <a:spcAft>
                <a:spcPts val="600"/>
              </a:spcAft>
            </a:pPr>
            <a:r>
              <a:rPr lang="en-GB" sz="2800">
                <a:solidFill>
                  <a:srgbClr val="602365"/>
                </a:solidFill>
                <a:latin typeface="Arial"/>
                <a:cs typeface="Arial"/>
              </a:rPr>
              <a:t>How people access primary care services, e.g. use of NearMe video consulting</a:t>
            </a:r>
            <a:endParaRPr lang="en-GB"/>
          </a:p>
          <a:p>
            <a:pPr marL="0" indent="0">
              <a:spcBef>
                <a:spcPts val="0"/>
              </a:spcBef>
              <a:spcAft>
                <a:spcPts val="600"/>
              </a:spcAft>
              <a:buNone/>
            </a:pPr>
            <a:r>
              <a:rPr lang="en-GB" sz="3200">
                <a:solidFill>
                  <a:srgbClr val="602365"/>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6907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0018" y="297267"/>
            <a:ext cx="6856769" cy="375571"/>
          </a:xfrm>
        </p:spPr>
        <p:txBody>
          <a:bodyPr/>
          <a:lstStyle/>
          <a:p>
            <a:r>
              <a:rPr lang="en-GB" sz="2800">
                <a:latin typeface="Arial" panose="020B0604020202020204" pitchFamily="34" charset="0"/>
                <a:cs typeface="Arial" panose="020B0604020202020204" pitchFamily="34" charset="0"/>
              </a:rPr>
              <a:t>What’s happening in health and care?</a:t>
            </a:r>
          </a:p>
        </p:txBody>
      </p:sp>
      <p:sp>
        <p:nvSpPr>
          <p:cNvPr id="5" name="Content Placeholder 10"/>
          <p:cNvSpPr>
            <a:spLocks noGrp="1"/>
          </p:cNvSpPr>
          <p:nvPr>
            <p:ph sz="quarter" idx="12"/>
          </p:nvPr>
        </p:nvSpPr>
        <p:spPr>
          <a:xfrm>
            <a:off x="300018" y="1202510"/>
            <a:ext cx="6140082" cy="1326542"/>
          </a:xfrm>
        </p:spPr>
        <p:txBody>
          <a:bodyPr vert="horz" lIns="0" tIns="0" rIns="0" bIns="0" rtlCol="0" anchor="t">
            <a:noAutofit/>
          </a:bodyPr>
          <a:lstStyle/>
          <a:p>
            <a:pPr>
              <a:spcBef>
                <a:spcPts val="0"/>
              </a:spcBef>
              <a:spcAft>
                <a:spcPts val="600"/>
              </a:spcAft>
            </a:pPr>
            <a:r>
              <a:rPr lang="en-GB">
                <a:solidFill>
                  <a:srgbClr val="602365"/>
                </a:solidFill>
                <a:latin typeface="Arial"/>
                <a:cs typeface="Arial"/>
              </a:rPr>
              <a:t>Options appraisal for new hospital</a:t>
            </a:r>
            <a:endParaRPr lang="en-GB">
              <a:solidFill>
                <a:srgbClr val="602365"/>
              </a:solidFill>
              <a:latin typeface="Arial" panose="020B0604020202020204" pitchFamily="34" charset="0"/>
              <a:cs typeface="Arial" panose="020B0604020202020204" pitchFamily="34" charset="0"/>
            </a:endParaRPr>
          </a:p>
          <a:p>
            <a:pPr>
              <a:spcBef>
                <a:spcPts val="0"/>
              </a:spcBef>
              <a:spcAft>
                <a:spcPts val="600"/>
              </a:spcAft>
            </a:pPr>
            <a:endParaRPr lang="en-GB">
              <a:solidFill>
                <a:srgbClr val="602365"/>
              </a:solidFill>
              <a:latin typeface="Arial" panose="020B0604020202020204" pitchFamily="34" charset="0"/>
              <a:cs typeface="Arial" panose="020B0604020202020204" pitchFamily="34" charset="0"/>
            </a:endParaRPr>
          </a:p>
          <a:p>
            <a:pPr>
              <a:spcBef>
                <a:spcPts val="0"/>
              </a:spcBef>
              <a:spcAft>
                <a:spcPts val="600"/>
              </a:spcAft>
            </a:pPr>
            <a:r>
              <a:rPr lang="en-GB">
                <a:solidFill>
                  <a:srgbClr val="602365"/>
                </a:solidFill>
                <a:latin typeface="Arial"/>
                <a:cs typeface="Arial"/>
              </a:rPr>
              <a:t>Inpatient services</a:t>
            </a:r>
            <a:endParaRPr lang="en-GB">
              <a:solidFill>
                <a:srgbClr val="602365"/>
              </a:solidFill>
              <a:latin typeface="Arial" panose="020B0604020202020204" pitchFamily="34" charset="0"/>
              <a:cs typeface="Arial" panose="020B0604020202020204" pitchFamily="34" charset="0"/>
            </a:endParaRPr>
          </a:p>
          <a:p>
            <a:pPr>
              <a:spcBef>
                <a:spcPts val="0"/>
              </a:spcBef>
              <a:spcAft>
                <a:spcPts val="600"/>
              </a:spcAft>
            </a:pPr>
            <a:endParaRPr lang="en-GB">
              <a:solidFill>
                <a:srgbClr val="602365"/>
              </a:solidFill>
              <a:latin typeface="Arial" panose="020B0604020202020204" pitchFamily="34" charset="0"/>
              <a:cs typeface="Arial" panose="020B0604020202020204" pitchFamily="34" charset="0"/>
            </a:endParaRPr>
          </a:p>
          <a:p>
            <a:pPr>
              <a:spcBef>
                <a:spcPts val="0"/>
              </a:spcBef>
              <a:spcAft>
                <a:spcPts val="600"/>
              </a:spcAft>
            </a:pPr>
            <a:r>
              <a:rPr lang="en-GB">
                <a:solidFill>
                  <a:srgbClr val="602365"/>
                </a:solidFill>
                <a:latin typeface="Arial"/>
                <a:cs typeface="Arial"/>
              </a:rPr>
              <a:t>How people with dementia are discharged from specialist dementia units</a:t>
            </a:r>
          </a:p>
          <a:p>
            <a:pPr>
              <a:spcBef>
                <a:spcPts val="0"/>
              </a:spcBef>
              <a:spcAft>
                <a:spcPts val="600"/>
              </a:spcAft>
            </a:pPr>
            <a:endParaRPr lang="en-GB">
              <a:solidFill>
                <a:srgbClr val="602365"/>
              </a:solidFill>
              <a:latin typeface="Arial"/>
              <a:cs typeface="Arial"/>
            </a:endParaRPr>
          </a:p>
          <a:p>
            <a:pPr>
              <a:spcBef>
                <a:spcPts val="0"/>
              </a:spcBef>
              <a:spcAft>
                <a:spcPts val="600"/>
              </a:spcAft>
            </a:pPr>
            <a:r>
              <a:rPr lang="en-GB">
                <a:solidFill>
                  <a:srgbClr val="602365"/>
                </a:solidFill>
                <a:latin typeface="Arial"/>
                <a:cs typeface="Arial"/>
              </a:rPr>
              <a:t>Action plans for mental health services</a:t>
            </a:r>
          </a:p>
          <a:p>
            <a:pPr marL="0" indent="0">
              <a:spcBef>
                <a:spcPts val="0"/>
              </a:spcBef>
              <a:spcAft>
                <a:spcPts val="600"/>
              </a:spcAft>
              <a:buNone/>
            </a:pPr>
            <a:r>
              <a:rPr lang="en-GB" sz="3200">
                <a:solidFill>
                  <a:srgbClr val="602365"/>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74681869"/>
      </p:ext>
    </p:extLst>
  </p:cSld>
  <p:clrMapOvr>
    <a:masterClrMapping/>
  </p:clrMapOvr>
</p:sld>
</file>

<file path=ppt/theme/theme1.xml><?xml version="1.0" encoding="utf-8"?>
<a:theme xmlns:a="http://schemas.openxmlformats.org/drawingml/2006/main" name="1_Office Theme">
  <a:themeElements>
    <a:clrScheme name="Custom 12">
      <a:dk1>
        <a:srgbClr val="565456"/>
      </a:dk1>
      <a:lt1>
        <a:sysClr val="window" lastClr="FFFFFF"/>
      </a:lt1>
      <a:dk2>
        <a:srgbClr val="1B4C87"/>
      </a:dk2>
      <a:lt2>
        <a:srgbClr val="009FE2"/>
      </a:lt2>
      <a:accent1>
        <a:srgbClr val="00704A"/>
      </a:accent1>
      <a:accent2>
        <a:srgbClr val="F8971D"/>
      </a:accent2>
      <a:accent3>
        <a:srgbClr val="C6006F"/>
      </a:accent3>
      <a:accent4>
        <a:srgbClr val="78278B"/>
      </a:accent4>
      <a:accent5>
        <a:srgbClr val="B30838"/>
      </a:accent5>
      <a:accent6>
        <a:srgbClr val="7AC143"/>
      </a:accent6>
      <a:hlink>
        <a:srgbClr val="009FE2"/>
      </a:hlink>
      <a:folHlink>
        <a:srgbClr val="1B4C8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ing Presentation for Board" id="{F68CDD88-C11B-48F8-9772-B8AAA3601428}" vid="{9EFEADEC-4BA7-42F5-B618-FB32723B77FD}"/>
    </a:ext>
  </a:extLst>
</a:theme>
</file>

<file path=ppt/theme/theme2.xml><?xml version="1.0" encoding="utf-8"?>
<a:theme xmlns:a="http://schemas.openxmlformats.org/drawingml/2006/main" name="2_Office Theme">
  <a:themeElements>
    <a:clrScheme name="Custom 12">
      <a:dk1>
        <a:srgbClr val="565456"/>
      </a:dk1>
      <a:lt1>
        <a:sysClr val="window" lastClr="FFFFFF"/>
      </a:lt1>
      <a:dk2>
        <a:srgbClr val="1B4C87"/>
      </a:dk2>
      <a:lt2>
        <a:srgbClr val="009FE2"/>
      </a:lt2>
      <a:accent1>
        <a:srgbClr val="00704A"/>
      </a:accent1>
      <a:accent2>
        <a:srgbClr val="F8971D"/>
      </a:accent2>
      <a:accent3>
        <a:srgbClr val="C6006F"/>
      </a:accent3>
      <a:accent4>
        <a:srgbClr val="78278B"/>
      </a:accent4>
      <a:accent5>
        <a:srgbClr val="B30838"/>
      </a:accent5>
      <a:accent6>
        <a:srgbClr val="7AC143"/>
      </a:accent6>
      <a:hlink>
        <a:srgbClr val="009FE2"/>
      </a:hlink>
      <a:folHlink>
        <a:srgbClr val="1B4C8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ing Presentation for Board" id="{F68CDD88-C11B-48F8-9772-B8AAA3601428}" vid="{9EFEADEC-4BA7-42F5-B618-FB32723B77FD}"/>
    </a:ext>
  </a:extLst>
</a:theme>
</file>

<file path=ppt/theme/theme3.xml><?xml version="1.0" encoding="utf-8"?>
<a:theme xmlns:a="http://schemas.openxmlformats.org/drawingml/2006/main" name="3_Office Theme">
  <a:themeElements>
    <a:clrScheme name="Custom 12">
      <a:dk1>
        <a:srgbClr val="565456"/>
      </a:dk1>
      <a:lt1>
        <a:sysClr val="window" lastClr="FFFFFF"/>
      </a:lt1>
      <a:dk2>
        <a:srgbClr val="1B4C87"/>
      </a:dk2>
      <a:lt2>
        <a:srgbClr val="009FE2"/>
      </a:lt2>
      <a:accent1>
        <a:srgbClr val="00704A"/>
      </a:accent1>
      <a:accent2>
        <a:srgbClr val="F8971D"/>
      </a:accent2>
      <a:accent3>
        <a:srgbClr val="C6006F"/>
      </a:accent3>
      <a:accent4>
        <a:srgbClr val="78278B"/>
      </a:accent4>
      <a:accent5>
        <a:srgbClr val="B30838"/>
      </a:accent5>
      <a:accent6>
        <a:srgbClr val="7AC143"/>
      </a:accent6>
      <a:hlink>
        <a:srgbClr val="009FE2"/>
      </a:hlink>
      <a:folHlink>
        <a:srgbClr val="1B4C8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ing Presentation for Board" id="{F68CDD88-C11B-48F8-9772-B8AAA3601428}" vid="{9EFEADEC-4BA7-42F5-B618-FB32723B77FD}"/>
    </a:ext>
  </a:extLst>
</a:theme>
</file>

<file path=ppt/theme/theme4.xml><?xml version="1.0" encoding="utf-8"?>
<a:theme xmlns:a="http://schemas.openxmlformats.org/drawingml/2006/main" name="4_Office Theme">
  <a:themeElements>
    <a:clrScheme name="Custom 12">
      <a:dk1>
        <a:srgbClr val="565456"/>
      </a:dk1>
      <a:lt1>
        <a:sysClr val="window" lastClr="FFFFFF"/>
      </a:lt1>
      <a:dk2>
        <a:srgbClr val="1B4C87"/>
      </a:dk2>
      <a:lt2>
        <a:srgbClr val="009FE2"/>
      </a:lt2>
      <a:accent1>
        <a:srgbClr val="00704A"/>
      </a:accent1>
      <a:accent2>
        <a:srgbClr val="F8971D"/>
      </a:accent2>
      <a:accent3>
        <a:srgbClr val="C6006F"/>
      </a:accent3>
      <a:accent4>
        <a:srgbClr val="78278B"/>
      </a:accent4>
      <a:accent5>
        <a:srgbClr val="B30838"/>
      </a:accent5>
      <a:accent6>
        <a:srgbClr val="7AC143"/>
      </a:accent6>
      <a:hlink>
        <a:srgbClr val="009FE2"/>
      </a:hlink>
      <a:folHlink>
        <a:srgbClr val="1B4C8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ing Presentation for Board" id="{F68CDD88-C11B-48F8-9772-B8AAA3601428}" vid="{9EFEADEC-4BA7-42F5-B618-FB32723B77F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21409884286041BC7EDB7F5A7C0E4D" ma:contentTypeVersion="4" ma:contentTypeDescription="Create a new document." ma:contentTypeScope="" ma:versionID="9601f96b8e87b1006f28e2f6c4fd17b0">
  <xsd:schema xmlns:xsd="http://www.w3.org/2001/XMLSchema" xmlns:xs="http://www.w3.org/2001/XMLSchema" xmlns:p="http://schemas.microsoft.com/office/2006/metadata/properties" xmlns:ns2="d49812b6-a418-41b1-aebf-1d2a31c0309b" targetNamespace="http://schemas.microsoft.com/office/2006/metadata/properties" ma:root="true" ma:fieldsID="766c8124a5413f9788d7152dbb6ee64d" ns2:_="">
    <xsd:import namespace="d49812b6-a418-41b1-aebf-1d2a31c03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9812b6-a418-41b1-aebf-1d2a31c030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A1D4E4-B383-4989-970E-B4EF3E221404}">
  <ds:schemaRefs>
    <ds:schemaRef ds:uri="d49812b6-a418-41b1-aebf-1d2a31c030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07FCB93-7797-4234-8677-9CD568EECFE0}">
  <ds:schemaRefs>
    <ds:schemaRef ds:uri="http://schemas.openxmlformats.org/package/2006/metadata/core-properties"/>
    <ds:schemaRef ds:uri="http://schemas.microsoft.com/office/2006/documentManagement/types"/>
    <ds:schemaRef ds:uri="http://schemas.microsoft.com/office/infopath/2007/PartnerControls"/>
    <ds:schemaRef ds:uri="d49812b6-a418-41b1-aebf-1d2a31c0309b"/>
    <ds:schemaRef ds:uri="http://purl.org/dc/elements/1.1/"/>
    <ds:schemaRef ds:uri="http://schemas.microsoft.com/office/2006/metadata/properties"/>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BAFEE1AE-4128-496B-ACCD-A73763ACAD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who we are what we do</Template>
  <TotalTime>11</TotalTime>
  <Words>3005</Words>
  <Application>Microsoft Office PowerPoint</Application>
  <PresentationFormat>Custom</PresentationFormat>
  <Paragraphs>350</Paragraphs>
  <Slides>47</Slides>
  <Notes>38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47</vt:i4>
      </vt:variant>
    </vt:vector>
  </HeadingPairs>
  <TitlesOfParts>
    <vt:vector size="59" baseType="lpstr">
      <vt:lpstr>Arial</vt:lpstr>
      <vt:lpstr>Calibri</vt:lpstr>
      <vt:lpstr>Calibri Light</vt:lpstr>
      <vt:lpstr>Century Gothic</vt:lpstr>
      <vt:lpstr>Lucida Handwriting</vt:lpstr>
      <vt:lpstr>Symbol</vt:lpstr>
      <vt:lpstr>Times New Roman</vt:lpstr>
      <vt:lpstr>Wingdings</vt:lpstr>
      <vt:lpstr>1_Office Theme</vt:lpstr>
      <vt:lpstr>2_Office Theme</vt:lpstr>
      <vt:lpstr>3_Office Theme</vt:lpstr>
      <vt:lpstr>4_Office Theme</vt:lpstr>
      <vt:lpstr>PowerPoint Presentation</vt:lpstr>
      <vt:lpstr>What’s community engagement?</vt:lpstr>
      <vt:lpstr>Why engage?</vt:lpstr>
      <vt:lpstr>Digital Inclusion?</vt:lpstr>
      <vt:lpstr>Citizens’ Panel</vt:lpstr>
      <vt:lpstr>Citizens’ Jury</vt:lpstr>
      <vt:lpstr>COVID-19 can’t stop engagement</vt:lpstr>
      <vt:lpstr>What’s happening in health and care?</vt:lpstr>
      <vt:lpstr>What’s happening in health and care?</vt:lpstr>
      <vt:lpstr>What happens when you don’t</vt:lpstr>
      <vt:lpstr>Not all options available to us…</vt:lpstr>
      <vt:lpstr>… but we can't solely rely on digital</vt:lpstr>
      <vt:lpstr>PowerPoint Presentation</vt:lpstr>
      <vt:lpstr>We need to be:</vt:lpstr>
      <vt:lpstr>Where do you start?</vt:lpstr>
      <vt:lpstr>Your approach needs to consider </vt:lpstr>
      <vt:lpstr>Engaging Differently seeks to:</vt:lpstr>
      <vt:lpstr>Webpage</vt:lpstr>
      <vt:lpstr>PowerPoint Presentation</vt:lpstr>
      <vt:lpstr>PowerPoint Presentation</vt:lpstr>
      <vt:lpstr>PowerPoint Presentation</vt:lpstr>
      <vt:lpstr>Case studies</vt:lpstr>
      <vt:lpstr>What have we done?</vt:lpstr>
      <vt:lpstr>What have we done?</vt:lpstr>
      <vt:lpstr>Our decisions can be informed by learning</vt:lpstr>
      <vt:lpstr>To share is to care</vt:lpstr>
      <vt:lpstr>What works?</vt:lpstr>
      <vt:lpstr>What doesn’t?</vt:lpstr>
      <vt:lpstr>What doesn’t?</vt:lpstr>
      <vt:lpstr>PowerPoint Presentation</vt:lpstr>
      <vt:lpstr>Involving pregnant mums and new parents</vt:lpstr>
      <vt:lpstr>What they did</vt:lpstr>
      <vt:lpstr>What has worked well</vt:lpstr>
      <vt:lpstr>Challenges</vt:lpstr>
      <vt:lpstr>Dealing with negative feedback on social media</vt:lpstr>
      <vt:lpstr>PowerPoint Presentation</vt:lpstr>
      <vt:lpstr>INVOLVING YOUNG PEOPLE DURING THE PANDEMIC</vt:lpstr>
      <vt:lpstr>PROJECT BACKGROUND</vt:lpstr>
      <vt:lpstr>SKYPANEL ENGAGEMENT</vt:lpstr>
      <vt:lpstr>SKYPANEL ENGAGEMENT</vt:lpstr>
      <vt:lpstr>SKYPANEL ENGAGEMENT</vt:lpstr>
      <vt:lpstr>SKYPANEL ENGAGEMENT</vt:lpstr>
      <vt:lpstr>WHAT WENT WELL?</vt:lpstr>
      <vt:lpstr>PowerPoint Presentation</vt:lpstr>
      <vt:lpstr>FOR MORE INFORMATION</vt:lpstr>
      <vt:lpstr>We want to know:</vt:lpstr>
      <vt:lpstr>Thank you and keep in touch  </vt:lpstr>
    </vt:vector>
  </TitlesOfParts>
  <Company>HIS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we are, what we do</dc:title>
  <dc:creator>Kenneth Miller</dc:creator>
  <cp:lastModifiedBy>Karen Rankin (NHS Healthcare Improvement Scotland)</cp:lastModifiedBy>
  <cp:revision>44</cp:revision>
  <cp:lastPrinted>2017-09-06T13:57:19Z</cp:lastPrinted>
  <dcterms:created xsi:type="dcterms:W3CDTF">2017-08-22T14:27:19Z</dcterms:created>
  <dcterms:modified xsi:type="dcterms:W3CDTF">2020-12-10T12:08:30Z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0x0101007921409884286041BC7EDB7F5A7C0E4D</vt:lpwstr>
  </property>
  <property fmtid="{D5CDD505-2E9C-101B-9397-08002B2CF9AE}" pid="3" name="Departments">
    <vt:lpwstr>23;#Communications|2fbf1ff5-de18-469c-b676-07c9d4f1dcac</vt:lpwstr>
  </property>
</Properties>
</file>